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8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5A"/>
    <a:srgbClr val="002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6BCF50-D9BE-32C0-1C8C-61F45F68D02A}" v="35" dt="2025-07-08T19:52:20.9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719"/>
  </p:normalViewPr>
  <p:slideViewPr>
    <p:cSldViewPr snapToGrid="0">
      <p:cViewPr varScale="1">
        <p:scale>
          <a:sx n="106" d="100"/>
          <a:sy n="106" d="100"/>
        </p:scale>
        <p:origin x="92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AF82B-F639-1527-FDA9-B948A30E3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FD42A9-7D88-3A89-B84F-9DC982555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2B7C4-0E05-4139-EAF1-065406324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7FFA-9621-8644-9DB6-5DD0BE32F79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975B7-B23E-6698-8F02-D6709D21A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F52C9-2673-B188-B341-347EB07A5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C950-67F3-AA49-9C3A-937F7CE47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81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28C50-CDD4-2277-64AD-A5CC1BF9C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495F2B-B345-92CC-6F74-5F1C7B586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CACCB-5E48-7F11-8D5A-EED65997A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7FFA-9621-8644-9DB6-5DD0BE32F79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1A21-538D-A1B5-3D44-885A1D279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26EA1-4D67-626E-4CB0-5329E30AC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C950-67F3-AA49-9C3A-937F7CE47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38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614125-1D02-DEA0-8886-AD3C12DFF1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28D922-2829-0055-AB89-F99186FEB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91B2A-8929-66DB-8309-29ABD36BE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7FFA-9621-8644-9DB6-5DD0BE32F79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70821-6D00-D092-55AE-7792ACA17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3F689-89F4-1D4F-CD20-307C23D82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C950-67F3-AA49-9C3A-937F7CE47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2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549F-459B-87AB-36F7-2C73AA858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5064A-925C-5A2E-2B9E-43DBE4F12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98EC8-131D-9E22-EC79-8C2D314E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7FFA-9621-8644-9DB6-5DD0BE32F79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1E44B-8AB5-6F76-D47B-A35F60CD0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AD36C-4360-1BB1-8941-310FCC13D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C950-67F3-AA49-9C3A-937F7CE47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03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E4043-6468-0E93-A189-5BB1D67A7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6B2FA-436F-D646-3EF7-F1C4DFD00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58FE8-A942-DD0E-85C2-0DB929A5C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7FFA-9621-8644-9DB6-5DD0BE32F79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B056F-27A0-F374-E6D0-BDAA3AECF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320AF-3759-7DDB-00C2-3DB6A7A83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C950-67F3-AA49-9C3A-937F7CE47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0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1AF7D-093C-A47B-9EAE-BA68F1FA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BB05A-DAC1-2BB8-7AB4-C19529519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75A30-7250-783B-CD78-766655B28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CD39CD-A0C6-8269-4A03-BB69DA443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7FFA-9621-8644-9DB6-5DD0BE32F79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D16F28-5F7A-BCAD-734B-DA3A1E1CE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FB739E-27EE-6723-E3D3-269F9306E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C950-67F3-AA49-9C3A-937F7CE47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45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F541F-874A-87EA-AB00-8EA9D16DC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C93DB-CDCC-971B-EDC0-C304266A7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CF4586-8427-4D3B-018B-988DB6C71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4382A4-0418-D1D0-88D5-A163B4B013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6A55D-AE69-A6E1-C28A-6B10C81487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16F2AC-CC81-36D3-4C98-F50AC4447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7FFA-9621-8644-9DB6-5DD0BE32F79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B9EDD0-7E2B-B5A3-5387-D96382190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4D598C-0498-C13E-0A94-8A4C955DF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C950-67F3-AA49-9C3A-937F7CE47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2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B9E36-8739-D04A-DD4B-AEEF255DD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13E48E-9F00-0DC0-38FA-F6EE0E66D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7FFA-9621-8644-9DB6-5DD0BE32F79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BA91F-5997-5387-1C4D-520A19DB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F0AA57-3EEC-F2A9-5FD7-14C1C778D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C950-67F3-AA49-9C3A-937F7CE47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62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0B78E-A383-1CA7-6B50-66AE9E57D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7FFA-9621-8644-9DB6-5DD0BE32F79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CDBA2C-95E9-C693-D2B8-090D8ED1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FEB40-3833-FED2-9E3E-15A390229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C950-67F3-AA49-9C3A-937F7CE47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0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9AB4D-CF18-F891-81AD-407EF6295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CC331-B723-D931-259A-3710F071D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C3B16-612A-339B-87FC-B0FFCD2E0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2F1C2C-C90E-8FA2-C9B4-4AD0D3C0C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7FFA-9621-8644-9DB6-5DD0BE32F79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683C25-9C3F-6E7B-C44B-9529C2198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AACB0-BBA7-8F95-2C60-881018352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C950-67F3-AA49-9C3A-937F7CE47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2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DB0CF-C024-BBD6-D2EE-3758D8E20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793539-B8CB-7868-8681-A12ACB3B02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53464-7E21-CDDB-4AE9-EEC9B4D36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28AB34-8384-C3D6-34C3-88FE2E653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7FFA-9621-8644-9DB6-5DD0BE32F79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ED257-21C0-1894-8A8E-739C80A73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5564F-63E1-4EFF-815D-58568E7D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C950-67F3-AA49-9C3A-937F7CE47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3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90CE7C-B968-30A3-E479-C605A13A8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AD36A-D28E-F8BB-5BBE-AD0B5921C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41A0F-A25C-1DC8-14A0-CED6F962A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197FFA-9621-8644-9DB6-5DD0BE32F79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59D7E-ECB9-C60C-0C62-975531E996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154E8-0EF5-D471-03BA-59F5D51B4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CFC950-67F3-AA49-9C3A-937F7CE47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icrophone on a stand&#10;&#10;AI-generated content may be incorrect.">
            <a:extLst>
              <a:ext uri="{FF2B5EF4-FFF2-40B4-BE49-F238E27FC236}">
                <a16:creationId xmlns:a16="http://schemas.microsoft.com/office/drawing/2014/main" id="{6F2A5F33-891A-171B-6074-305F0417DA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792" r="3133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83CDC5-C558-27DF-4712-ADE8D7C96C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98708" y="2278953"/>
            <a:ext cx="6422899" cy="36997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CCFAF4-F7E2-4B29-4D5F-9B14F0B32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700" y="742174"/>
            <a:ext cx="6892914" cy="1349829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Montserrat" pitchFamily="2" charset="77"/>
                <a:cs typeface="Rage Italic" panose="020F0502020204030204" pitchFamily="34" charset="0"/>
              </a:rPr>
              <a:t>I’m a Guest on</a:t>
            </a:r>
          </a:p>
        </p:txBody>
      </p:sp>
      <p:pic>
        <p:nvPicPr>
          <p:cNvPr id="11" name="Picture 10" descr="A green and white logo&#10;&#10;AI-generated content may be incorrect.">
            <a:extLst>
              <a:ext uri="{FF2B5EF4-FFF2-40B4-BE49-F238E27FC236}">
                <a16:creationId xmlns:a16="http://schemas.microsoft.com/office/drawing/2014/main" id="{993F71F9-0513-3324-D97F-0B3CB966C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7437" y="3262513"/>
            <a:ext cx="2120721" cy="873030"/>
          </a:xfrm>
          <a:prstGeom prst="rect">
            <a:avLst/>
          </a:prstGeom>
        </p:spPr>
      </p:pic>
      <p:pic>
        <p:nvPicPr>
          <p:cNvPr id="17" name="Picture 16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342F81CF-F6E3-7D8F-7249-2B5343847E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2886" y="4260768"/>
            <a:ext cx="2829822" cy="694949"/>
          </a:xfrm>
          <a:prstGeom prst="rect">
            <a:avLst/>
          </a:prstGeom>
        </p:spPr>
      </p:pic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F47B4E28-A69C-B4AB-9770-1371F8D195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3454" y="5116800"/>
            <a:ext cx="2908687" cy="705992"/>
          </a:xfrm>
          <a:prstGeom prst="rect">
            <a:avLst/>
          </a:prstGeom>
        </p:spPr>
      </p:pic>
      <p:pic>
        <p:nvPicPr>
          <p:cNvPr id="21" name="Picture 20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55972B2C-EBAC-CCC1-D3CB-21193F9D8B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8952" y="1021086"/>
            <a:ext cx="2141833" cy="2141833"/>
          </a:xfrm>
          <a:prstGeom prst="rect">
            <a:avLst/>
          </a:prstGeom>
        </p:spPr>
      </p:pic>
      <p:pic>
        <p:nvPicPr>
          <p:cNvPr id="9" name="Picture 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BC8B949-2EDD-A7AD-B3AE-AE4F1E8A31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0433" y="5980419"/>
            <a:ext cx="28479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78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5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AB0682-C213-98C8-1C00-4D13CCA20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icrophone on a stand&#10;&#10;AI-generated content may be incorrect.">
            <a:extLst>
              <a:ext uri="{FF2B5EF4-FFF2-40B4-BE49-F238E27FC236}">
                <a16:creationId xmlns:a16="http://schemas.microsoft.com/office/drawing/2014/main" id="{3CF15C7C-54E4-02F5-E60C-F58999D2E2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792" r="3133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FB7BA7-856A-688B-2390-2BA5658A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75150" y="1720654"/>
            <a:ext cx="4658855" cy="26836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179241-77E2-848A-7192-5B5424AE9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7339" y="831819"/>
            <a:ext cx="5274476" cy="745967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Montserrat" pitchFamily="2" charset="77"/>
                <a:cs typeface="Rage Italic" panose="020F0502020204030204" pitchFamily="34" charset="0"/>
              </a:rPr>
              <a:t>I’m a Guest on</a:t>
            </a:r>
          </a:p>
        </p:txBody>
      </p:sp>
      <p:pic>
        <p:nvPicPr>
          <p:cNvPr id="11" name="Picture 10" descr="A green and white logo&#10;&#10;AI-generated content may be incorrect.">
            <a:extLst>
              <a:ext uri="{FF2B5EF4-FFF2-40B4-BE49-F238E27FC236}">
                <a16:creationId xmlns:a16="http://schemas.microsoft.com/office/drawing/2014/main" id="{D0CB571E-2017-5B8B-D9B2-3D03591F0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8751" y="4747463"/>
            <a:ext cx="1756247" cy="722988"/>
          </a:xfrm>
          <a:prstGeom prst="rect">
            <a:avLst/>
          </a:prstGeom>
        </p:spPr>
      </p:pic>
      <p:pic>
        <p:nvPicPr>
          <p:cNvPr id="17" name="Picture 16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B3BA21B6-B0CE-6182-A5A5-48E5FBF459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4730" y="4799898"/>
            <a:ext cx="2405133" cy="590653"/>
          </a:xfrm>
          <a:prstGeom prst="rect">
            <a:avLst/>
          </a:prstGeom>
        </p:spPr>
      </p:pic>
      <p:pic>
        <p:nvPicPr>
          <p:cNvPr id="21" name="Picture 20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58AC6366-6117-0E72-3566-42AE4B878C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292" y="4715435"/>
            <a:ext cx="1549727" cy="1549727"/>
          </a:xfrm>
          <a:prstGeom prst="rect">
            <a:avLst/>
          </a:prstGeom>
        </p:spPr>
      </p:pic>
      <p:pic>
        <p:nvPicPr>
          <p:cNvPr id="8" name="Picture 7" descr="A person with curly hair and glasses smiling&#10;&#10;AI-generated content may be incorrect.">
            <a:extLst>
              <a:ext uri="{FF2B5EF4-FFF2-40B4-BE49-F238E27FC236}">
                <a16:creationId xmlns:a16="http://schemas.microsoft.com/office/drawing/2014/main" id="{42900736-5AD9-4645-AF0A-6F7CB329FC9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9800" t="5522" r="12392" b="21577"/>
          <a:stretch>
            <a:fillRect/>
          </a:stretch>
        </p:blipFill>
        <p:spPr>
          <a:xfrm>
            <a:off x="7809153" y="742174"/>
            <a:ext cx="3480665" cy="35401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432069-1D59-1BE3-A8C3-02DA18F6880F}"/>
              </a:ext>
            </a:extLst>
          </p:cNvPr>
          <p:cNvSpPr/>
          <p:nvPr/>
        </p:nvSpPr>
        <p:spPr>
          <a:xfrm>
            <a:off x="7809153" y="4282307"/>
            <a:ext cx="3480665" cy="1982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Johnathan Smith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Healthcare consultant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ASHP Foundation</a:t>
            </a:r>
          </a:p>
        </p:txBody>
      </p:sp>
      <p:pic>
        <p:nvPicPr>
          <p:cNvPr id="3" name="Picture 2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927F5C8-362B-8EFF-C207-4E52FA6F3C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1177" y="5638715"/>
            <a:ext cx="2238965" cy="604458"/>
          </a:xfrm>
          <a:prstGeom prst="rect">
            <a:avLst/>
          </a:prstGeom>
        </p:spPr>
      </p:pic>
      <p:pic>
        <p:nvPicPr>
          <p:cNvPr id="6" name="Picture 5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5F7E02F9-87EC-7241-ACB0-5946880AEC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54458" y="5714157"/>
            <a:ext cx="178117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6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5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4BFE31-A568-6B82-1B0B-F384818C3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icrophone on a stand&#10;&#10;AI-generated content may be incorrect.">
            <a:extLst>
              <a:ext uri="{FF2B5EF4-FFF2-40B4-BE49-F238E27FC236}">
                <a16:creationId xmlns:a16="http://schemas.microsoft.com/office/drawing/2014/main" id="{CCDC2A7D-8146-8DC5-96A0-A47A8CF45D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792" r="3133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757D2F-267F-B94F-B341-0B2C983FFC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53463" y="436515"/>
            <a:ext cx="5312026" cy="30598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5EB79A-7187-9A4E-0E53-E0612DB2B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048" y="3612496"/>
            <a:ext cx="6458857" cy="68953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Montserrat" pitchFamily="2" charset="77"/>
                <a:cs typeface="Rage Italic" panose="020F0502020204030204" pitchFamily="34" charset="0"/>
              </a:rPr>
              <a:t>Brought to you by</a:t>
            </a:r>
          </a:p>
        </p:txBody>
      </p:sp>
      <p:pic>
        <p:nvPicPr>
          <p:cNvPr id="11" name="Picture 10" descr="A green and white logo&#10;&#10;AI-generated content may be incorrect.">
            <a:extLst>
              <a:ext uri="{FF2B5EF4-FFF2-40B4-BE49-F238E27FC236}">
                <a16:creationId xmlns:a16="http://schemas.microsoft.com/office/drawing/2014/main" id="{D165202E-DD86-2298-55F1-3F2567612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7437" y="3172866"/>
            <a:ext cx="2120721" cy="873030"/>
          </a:xfrm>
          <a:prstGeom prst="rect">
            <a:avLst/>
          </a:prstGeom>
        </p:spPr>
      </p:pic>
      <p:pic>
        <p:nvPicPr>
          <p:cNvPr id="17" name="Picture 16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3C0A702A-85F5-FDAC-0AD1-6965DE87CA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2886" y="4171121"/>
            <a:ext cx="2829822" cy="694949"/>
          </a:xfrm>
          <a:prstGeom prst="rect">
            <a:avLst/>
          </a:prstGeom>
        </p:spPr>
      </p:pic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046DAD11-DACC-3EEB-30CC-3DD7331DDE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3454" y="5027153"/>
            <a:ext cx="2908687" cy="705992"/>
          </a:xfrm>
          <a:prstGeom prst="rect">
            <a:avLst/>
          </a:prstGeom>
        </p:spPr>
      </p:pic>
      <p:pic>
        <p:nvPicPr>
          <p:cNvPr id="21" name="Picture 20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B3BECD03-B63E-7605-1982-7AD0E0BFC3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8952" y="1021086"/>
            <a:ext cx="2141833" cy="2141833"/>
          </a:xfrm>
          <a:prstGeom prst="rect">
            <a:avLst/>
          </a:prstGeom>
        </p:spPr>
      </p:pic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655102B4-218C-055C-851F-DB84E19B00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8167" y="4610146"/>
            <a:ext cx="3462618" cy="1731309"/>
          </a:xfrm>
          <a:prstGeom prst="rect">
            <a:avLst/>
          </a:prstGeom>
        </p:spPr>
      </p:pic>
      <p:pic>
        <p:nvPicPr>
          <p:cNvPr id="3" name="Picture 2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B96CA93-D686-47AD-6E7C-17DE4A3EC6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88416" y="5877966"/>
            <a:ext cx="28479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70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ddbb44-1113-4dfd-82a0-2cc02cfe4c3c">
      <Terms xmlns="http://schemas.microsoft.com/office/infopath/2007/PartnerControls"/>
    </lcf76f155ced4ddcb4097134ff3c332f>
    <TaxCatchAll xmlns="f2c48f60-54de-499d-bd5e-1a2c34db13a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C083D3E6806C4E94EB803BB7880101" ma:contentTypeVersion="16" ma:contentTypeDescription="Create a new document." ma:contentTypeScope="" ma:versionID="e4db23da5c3181b45c9ad788a6722f53">
  <xsd:schema xmlns:xsd="http://www.w3.org/2001/XMLSchema" xmlns:xs="http://www.w3.org/2001/XMLSchema" xmlns:p="http://schemas.microsoft.com/office/2006/metadata/properties" xmlns:ns2="94ddbb44-1113-4dfd-82a0-2cc02cfe4c3c" xmlns:ns3="f2c48f60-54de-499d-bd5e-1a2c34db13ad" targetNamespace="http://schemas.microsoft.com/office/2006/metadata/properties" ma:root="true" ma:fieldsID="4a0536a987a95e7aa05a21dc7ece96dd" ns2:_="" ns3:_="">
    <xsd:import namespace="94ddbb44-1113-4dfd-82a0-2cc02cfe4c3c"/>
    <xsd:import namespace="f2c48f60-54de-499d-bd5e-1a2c34db13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ddbb44-1113-4dfd-82a0-2cc02cfe4c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b542fbb9-1fc8-4dc7-bfa7-55c7b00c03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48f60-54de-499d-bd5e-1a2c34db13a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e3bc38d3-02ef-4a1e-96a1-efbe40723e08}" ma:internalName="TaxCatchAll" ma:showField="CatchAllData" ma:web="f2c48f60-54de-499d-bd5e-1a2c34db13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AE8993-6B3F-41E3-8330-AD1E34AC83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712650-10AF-4C8A-B1DE-7DE2DCFFEF9F}">
  <ds:schemaRefs>
    <ds:schemaRef ds:uri="http://purl.org/dc/terms/"/>
    <ds:schemaRef ds:uri="94ddbb44-1113-4dfd-82a0-2cc02cfe4c3c"/>
    <ds:schemaRef ds:uri="http://schemas.microsoft.com/office/infopath/2007/PartnerControls"/>
    <ds:schemaRef ds:uri="f2c48f60-54de-499d-bd5e-1a2c34db13ad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751AB98-F3E5-410F-AC56-3658FBB09D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ddbb44-1113-4dfd-82a0-2cc02cfe4c3c"/>
    <ds:schemaRef ds:uri="f2c48f60-54de-499d-bd5e-1a2c34db13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18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I’m a Guest on</vt:lpstr>
      <vt:lpstr>I’m a Guest on</vt:lpstr>
      <vt:lpstr>Brought to you by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Ericka Nguyen</dc:creator>
  <cp:lastModifiedBy>Erica Klinger</cp:lastModifiedBy>
  <cp:revision>15</cp:revision>
  <dcterms:created xsi:type="dcterms:W3CDTF">2025-06-18T21:53:21Z</dcterms:created>
  <dcterms:modified xsi:type="dcterms:W3CDTF">2025-07-08T19:54:09Z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0x0101009CC083D3E6806C4E94EB803BB7880101</vt:lpwstr>
  </property>
  <property fmtid="{D5CDD505-2E9C-101B-9397-08002B2CF9AE}" pid="3" name="MediaServiceImageTags">
    <vt:lpwstr/>
  </property>
</Properties>
</file>