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8" r:id="rId4"/>
  </p:sldMasterIdLst>
  <p:notesMasterIdLst>
    <p:notesMasterId r:id="rId17"/>
  </p:notesMasterIdLst>
  <p:sldIdLst>
    <p:sldId id="280" r:id="rId5"/>
    <p:sldId id="417" r:id="rId6"/>
    <p:sldId id="419" r:id="rId7"/>
    <p:sldId id="421" r:id="rId8"/>
    <p:sldId id="422" r:id="rId9"/>
    <p:sldId id="423" r:id="rId10"/>
    <p:sldId id="424" r:id="rId11"/>
    <p:sldId id="425" r:id="rId12"/>
    <p:sldId id="427" r:id="rId13"/>
    <p:sldId id="428" r:id="rId14"/>
    <p:sldId id="414" r:id="rId15"/>
    <p:sldId id="429" r:id="rId16"/>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ACAF94C-CB72-B7D7-10BD-C151E484B2A5}" name="Spenser Smith" initials="SS" userId="S::Spenser.Smith@bcbsnc.com::87d99bb3-2d4d-4f5e-9b0c-05647adf110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tephanie E. Forbes" initials="SEF" lastIdx="7" clrIdx="0"/>
  <p:cmAuthor id="2" name="Sital Patel" initials="SP" lastIdx="5" clrIdx="1"/>
  <p:cmAuthor id="3" name="Spenser Smith" initials=""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5E27A"/>
    <a:srgbClr val="00205B"/>
    <a:srgbClr val="FFFFFF"/>
    <a:srgbClr val="FFE762"/>
    <a:srgbClr val="F4D33D"/>
    <a:srgbClr val="91C84C"/>
    <a:srgbClr val="93C90E"/>
    <a:srgbClr val="83498C"/>
    <a:srgbClr val="F0D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CFD2E8-6315-4FFD-A8D3-81D346B01790}" v="269" dt="2024-03-28T15:49:22.0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400" autoAdjust="0"/>
    <p:restoredTop sz="83289" autoAdjust="0"/>
  </p:normalViewPr>
  <p:slideViewPr>
    <p:cSldViewPr snapToGrid="0" snapToObjects="1">
      <p:cViewPr varScale="1">
        <p:scale>
          <a:sx n="92" d="100"/>
          <a:sy n="92" d="100"/>
        </p:scale>
        <p:origin x="762" y="6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penser Smith" userId="87d99bb3-2d4d-4f5e-9b0c-05647adf110b" providerId="ADAL" clId="{09CFD2E8-6315-4FFD-A8D3-81D346B01790}"/>
    <pc:docChg chg="undo redo custSel addSld delSld modSld addSection delSection modSection">
      <pc:chgData name="Spenser Smith" userId="87d99bb3-2d4d-4f5e-9b0c-05647adf110b" providerId="ADAL" clId="{09CFD2E8-6315-4FFD-A8D3-81D346B01790}" dt="2024-03-28T15:53:06.934" v="1633" actId="20577"/>
      <pc:docMkLst>
        <pc:docMk/>
      </pc:docMkLst>
      <pc:sldChg chg="add del modNotesTx">
        <pc:chgData name="Spenser Smith" userId="87d99bb3-2d4d-4f5e-9b0c-05647adf110b" providerId="ADAL" clId="{09CFD2E8-6315-4FFD-A8D3-81D346B01790}" dt="2024-03-28T15:49:02.637" v="1557" actId="47"/>
        <pc:sldMkLst>
          <pc:docMk/>
          <pc:sldMk cId="0" sldId="257"/>
        </pc:sldMkLst>
      </pc:sldChg>
      <pc:sldChg chg="add del">
        <pc:chgData name="Spenser Smith" userId="87d99bb3-2d4d-4f5e-9b0c-05647adf110b" providerId="ADAL" clId="{09CFD2E8-6315-4FFD-A8D3-81D346B01790}" dt="2024-03-28T15:49:53.426" v="1610" actId="47"/>
        <pc:sldMkLst>
          <pc:docMk/>
          <pc:sldMk cId="0" sldId="259"/>
        </pc:sldMkLst>
      </pc:sldChg>
      <pc:sldChg chg="add del">
        <pc:chgData name="Spenser Smith" userId="87d99bb3-2d4d-4f5e-9b0c-05647adf110b" providerId="ADAL" clId="{09CFD2E8-6315-4FFD-A8D3-81D346B01790}" dt="2024-03-28T15:49:04.883" v="1561" actId="47"/>
        <pc:sldMkLst>
          <pc:docMk/>
          <pc:sldMk cId="0" sldId="260"/>
        </pc:sldMkLst>
      </pc:sldChg>
      <pc:sldChg chg="add del addCm">
        <pc:chgData name="Spenser Smith" userId="87d99bb3-2d4d-4f5e-9b0c-05647adf110b" providerId="ADAL" clId="{09CFD2E8-6315-4FFD-A8D3-81D346B01790}" dt="2024-03-28T15:49:03.380" v="1559" actId="47"/>
        <pc:sldMkLst>
          <pc:docMk/>
          <pc:sldMk cId="0" sldId="272"/>
        </pc:sldMkLst>
      </pc:sldChg>
      <pc:sldChg chg="add del">
        <pc:chgData name="Spenser Smith" userId="87d99bb3-2d4d-4f5e-9b0c-05647adf110b" providerId="ADAL" clId="{09CFD2E8-6315-4FFD-A8D3-81D346B01790}" dt="2024-03-28T15:49:06.251" v="1564" actId="47"/>
        <pc:sldMkLst>
          <pc:docMk/>
          <pc:sldMk cId="0" sldId="273"/>
        </pc:sldMkLst>
      </pc:sldChg>
      <pc:sldChg chg="add del">
        <pc:chgData name="Spenser Smith" userId="87d99bb3-2d4d-4f5e-9b0c-05647adf110b" providerId="ADAL" clId="{09CFD2E8-6315-4FFD-A8D3-81D346B01790}" dt="2024-03-28T15:49:05.795" v="1563" actId="47"/>
        <pc:sldMkLst>
          <pc:docMk/>
          <pc:sldMk cId="0" sldId="274"/>
        </pc:sldMkLst>
      </pc:sldChg>
      <pc:sldChg chg="add del">
        <pc:chgData name="Spenser Smith" userId="87d99bb3-2d4d-4f5e-9b0c-05647adf110b" providerId="ADAL" clId="{09CFD2E8-6315-4FFD-A8D3-81D346B01790}" dt="2024-03-28T15:49:05.229" v="1562" actId="47"/>
        <pc:sldMkLst>
          <pc:docMk/>
          <pc:sldMk cId="0" sldId="275"/>
        </pc:sldMkLst>
      </pc:sldChg>
      <pc:sldChg chg="add del">
        <pc:chgData name="Spenser Smith" userId="87d99bb3-2d4d-4f5e-9b0c-05647adf110b" providerId="ADAL" clId="{09CFD2E8-6315-4FFD-A8D3-81D346B01790}" dt="2024-03-28T15:49:06.565" v="1565" actId="47"/>
        <pc:sldMkLst>
          <pc:docMk/>
          <pc:sldMk cId="0" sldId="276"/>
        </pc:sldMkLst>
      </pc:sldChg>
      <pc:sldChg chg="delSp add del mod">
        <pc:chgData name="Spenser Smith" userId="87d99bb3-2d4d-4f5e-9b0c-05647adf110b" providerId="ADAL" clId="{09CFD2E8-6315-4FFD-A8D3-81D346B01790}" dt="2024-03-28T15:49:02.966" v="1558" actId="47"/>
        <pc:sldMkLst>
          <pc:docMk/>
          <pc:sldMk cId="0" sldId="277"/>
        </pc:sldMkLst>
        <pc:graphicFrameChg chg="del">
          <ac:chgData name="Spenser Smith" userId="87d99bb3-2d4d-4f5e-9b0c-05647adf110b" providerId="ADAL" clId="{09CFD2E8-6315-4FFD-A8D3-81D346B01790}" dt="2024-01-30T16:20:16.960" v="0" actId="478"/>
          <ac:graphicFrameMkLst>
            <pc:docMk/>
            <pc:sldMk cId="0" sldId="277"/>
            <ac:graphicFrameMk id="2" creationId="{51C328FB-0BDE-B580-479E-29BB79E4B256}"/>
          </ac:graphicFrameMkLst>
        </pc:graphicFrameChg>
      </pc:sldChg>
      <pc:sldChg chg="modSp add del mod">
        <pc:chgData name="Spenser Smith" userId="87d99bb3-2d4d-4f5e-9b0c-05647adf110b" providerId="ADAL" clId="{09CFD2E8-6315-4FFD-A8D3-81D346B01790}" dt="2024-03-28T15:49:40.818" v="1608" actId="6549"/>
        <pc:sldMkLst>
          <pc:docMk/>
          <pc:sldMk cId="0" sldId="280"/>
        </pc:sldMkLst>
        <pc:spChg chg="mod">
          <ac:chgData name="Spenser Smith" userId="87d99bb3-2d4d-4f5e-9b0c-05647adf110b" providerId="ADAL" clId="{09CFD2E8-6315-4FFD-A8D3-81D346B01790}" dt="2024-03-28T15:49:40.818" v="1608" actId="6549"/>
          <ac:spMkLst>
            <pc:docMk/>
            <pc:sldMk cId="0" sldId="280"/>
            <ac:spMk id="12291" creationId="{00000000-0000-0000-0000-000000000000}"/>
          </ac:spMkLst>
        </pc:spChg>
      </pc:sldChg>
      <pc:sldChg chg="add del">
        <pc:chgData name="Spenser Smith" userId="87d99bb3-2d4d-4f5e-9b0c-05647adf110b" providerId="ADAL" clId="{09CFD2E8-6315-4FFD-A8D3-81D346B01790}" dt="2024-03-28T15:49:07.837" v="1566" actId="47"/>
        <pc:sldMkLst>
          <pc:docMk/>
          <pc:sldMk cId="0" sldId="281"/>
        </pc:sldMkLst>
      </pc:sldChg>
      <pc:sldChg chg="delSp add del mod addCm">
        <pc:chgData name="Spenser Smith" userId="87d99bb3-2d4d-4f5e-9b0c-05647adf110b" providerId="ADAL" clId="{09CFD2E8-6315-4FFD-A8D3-81D346B01790}" dt="2024-03-28T15:49:03.956" v="1560" actId="47"/>
        <pc:sldMkLst>
          <pc:docMk/>
          <pc:sldMk cId="0" sldId="282"/>
        </pc:sldMkLst>
        <pc:spChg chg="del">
          <ac:chgData name="Spenser Smith" userId="87d99bb3-2d4d-4f5e-9b0c-05647adf110b" providerId="ADAL" clId="{09CFD2E8-6315-4FFD-A8D3-81D346B01790}" dt="2024-01-30T16:24:06.002" v="12" actId="478"/>
          <ac:spMkLst>
            <pc:docMk/>
            <pc:sldMk cId="0" sldId="282"/>
            <ac:spMk id="4" creationId="{913AD943-317B-4B6E-A24A-B3450E35A24F}"/>
          </ac:spMkLst>
        </pc:spChg>
      </pc:sldChg>
      <pc:sldChg chg="add del">
        <pc:chgData name="Spenser Smith" userId="87d99bb3-2d4d-4f5e-9b0c-05647adf110b" providerId="ADAL" clId="{09CFD2E8-6315-4FFD-A8D3-81D346B01790}" dt="2024-03-28T15:49:17.038" v="1567" actId="2696"/>
        <pc:sldMkLst>
          <pc:docMk/>
          <pc:sldMk cId="1662414343" sldId="414"/>
        </pc:sldMkLst>
      </pc:sldChg>
      <pc:sldChg chg="add">
        <pc:chgData name="Spenser Smith" userId="87d99bb3-2d4d-4f5e-9b0c-05647adf110b" providerId="ADAL" clId="{09CFD2E8-6315-4FFD-A8D3-81D346B01790}" dt="2024-03-28T15:49:22.083" v="1568"/>
        <pc:sldMkLst>
          <pc:docMk/>
          <pc:sldMk cId="3835829422" sldId="414"/>
        </pc:sldMkLst>
      </pc:sldChg>
      <pc:sldChg chg="del modNotesTx">
        <pc:chgData name="Spenser Smith" userId="87d99bb3-2d4d-4f5e-9b0c-05647adf110b" providerId="ADAL" clId="{09CFD2E8-6315-4FFD-A8D3-81D346B01790}" dt="2024-01-30T16:26:42.720" v="68" actId="47"/>
        <pc:sldMkLst>
          <pc:docMk/>
          <pc:sldMk cId="1441765125" sldId="415"/>
        </pc:sldMkLst>
      </pc:sldChg>
      <pc:sldChg chg="modSp del mod addCm">
        <pc:chgData name="Spenser Smith" userId="87d99bb3-2d4d-4f5e-9b0c-05647adf110b" providerId="ADAL" clId="{09CFD2E8-6315-4FFD-A8D3-81D346B01790}" dt="2024-01-30T16:26:39.024" v="67" actId="47"/>
        <pc:sldMkLst>
          <pc:docMk/>
          <pc:sldMk cId="2558900666" sldId="416"/>
        </pc:sldMkLst>
        <pc:graphicFrameChg chg="mod modGraphic">
          <ac:chgData name="Spenser Smith" userId="87d99bb3-2d4d-4f5e-9b0c-05647adf110b" providerId="ADAL" clId="{09CFD2E8-6315-4FFD-A8D3-81D346B01790}" dt="2024-01-30T16:24:39.713" v="15" actId="404"/>
          <ac:graphicFrameMkLst>
            <pc:docMk/>
            <pc:sldMk cId="2558900666" sldId="416"/>
            <ac:graphicFrameMk id="2" creationId="{51C328FB-0BDE-B580-479E-29BB79E4B256}"/>
          </ac:graphicFrameMkLst>
        </pc:graphicFrameChg>
      </pc:sldChg>
      <pc:sldChg chg="modSp add mod">
        <pc:chgData name="Spenser Smith" userId="87d99bb3-2d4d-4f5e-9b0c-05647adf110b" providerId="ADAL" clId="{09CFD2E8-6315-4FFD-A8D3-81D346B01790}" dt="2024-01-30T17:11:53.431" v="1137" actId="20577"/>
        <pc:sldMkLst>
          <pc:docMk/>
          <pc:sldMk cId="4114635401" sldId="417"/>
        </pc:sldMkLst>
        <pc:spChg chg="mod">
          <ac:chgData name="Spenser Smith" userId="87d99bb3-2d4d-4f5e-9b0c-05647adf110b" providerId="ADAL" clId="{09CFD2E8-6315-4FFD-A8D3-81D346B01790}" dt="2024-01-30T17:11:53.431" v="1137" actId="20577"/>
          <ac:spMkLst>
            <pc:docMk/>
            <pc:sldMk cId="4114635401" sldId="417"/>
            <ac:spMk id="13315" creationId="{00000000-0000-0000-0000-000000000000}"/>
          </ac:spMkLst>
        </pc:spChg>
      </pc:sldChg>
      <pc:sldChg chg="add del">
        <pc:chgData name="Spenser Smith" userId="87d99bb3-2d4d-4f5e-9b0c-05647adf110b" providerId="ADAL" clId="{09CFD2E8-6315-4FFD-A8D3-81D346B01790}" dt="2024-01-30T16:48:41.421" v="231" actId="47"/>
        <pc:sldMkLst>
          <pc:docMk/>
          <pc:sldMk cId="1096054765" sldId="418"/>
        </pc:sldMkLst>
      </pc:sldChg>
      <pc:sldChg chg="modSp add mod">
        <pc:chgData name="Spenser Smith" userId="87d99bb3-2d4d-4f5e-9b0c-05647adf110b" providerId="ADAL" clId="{09CFD2E8-6315-4FFD-A8D3-81D346B01790}" dt="2024-03-28T15:52:54.778" v="1632" actId="12"/>
        <pc:sldMkLst>
          <pc:docMk/>
          <pc:sldMk cId="137627844" sldId="419"/>
        </pc:sldMkLst>
        <pc:spChg chg="mod">
          <ac:chgData name="Spenser Smith" userId="87d99bb3-2d4d-4f5e-9b0c-05647adf110b" providerId="ADAL" clId="{09CFD2E8-6315-4FFD-A8D3-81D346B01790}" dt="2024-03-28T15:52:54.778" v="1632" actId="12"/>
          <ac:spMkLst>
            <pc:docMk/>
            <pc:sldMk cId="137627844" sldId="419"/>
            <ac:spMk id="14339" creationId="{00000000-0000-0000-0000-000000000000}"/>
          </ac:spMkLst>
        </pc:spChg>
      </pc:sldChg>
      <pc:sldChg chg="add del">
        <pc:chgData name="Spenser Smith" userId="87d99bb3-2d4d-4f5e-9b0c-05647adf110b" providerId="ADAL" clId="{09CFD2E8-6315-4FFD-A8D3-81D346B01790}" dt="2024-01-30T16:26:50.389" v="69" actId="47"/>
        <pc:sldMkLst>
          <pc:docMk/>
          <pc:sldMk cId="4224436185" sldId="420"/>
        </pc:sldMkLst>
      </pc:sldChg>
      <pc:sldChg chg="modSp add mod delCm modNotesTx">
        <pc:chgData name="Spenser Smith" userId="87d99bb3-2d4d-4f5e-9b0c-05647adf110b" providerId="ADAL" clId="{09CFD2E8-6315-4FFD-A8D3-81D346B01790}" dt="2024-03-28T15:53:06.934" v="1633" actId="20577"/>
        <pc:sldMkLst>
          <pc:docMk/>
          <pc:sldMk cId="3783333356" sldId="421"/>
        </pc:sldMkLst>
        <pc:spChg chg="mod">
          <ac:chgData name="Spenser Smith" userId="87d99bb3-2d4d-4f5e-9b0c-05647adf110b" providerId="ADAL" clId="{09CFD2E8-6315-4FFD-A8D3-81D346B01790}" dt="2024-01-30T16:51:03.273" v="305" actId="1076"/>
          <ac:spMkLst>
            <pc:docMk/>
            <pc:sldMk cId="3783333356" sldId="421"/>
            <ac:spMk id="3" creationId="{5344A274-D1F0-46D6-ABD6-DD0B60F0674D}"/>
          </ac:spMkLst>
        </pc:spChg>
        <pc:graphicFrameChg chg="mod modGraphic">
          <ac:chgData name="Spenser Smith" userId="87d99bb3-2d4d-4f5e-9b0c-05647adf110b" providerId="ADAL" clId="{09CFD2E8-6315-4FFD-A8D3-81D346B01790}" dt="2024-01-30T17:13:38.679" v="1156"/>
          <ac:graphicFrameMkLst>
            <pc:docMk/>
            <pc:sldMk cId="3783333356" sldId="421"/>
            <ac:graphicFrameMk id="2" creationId="{51C328FB-0BDE-B580-479E-29BB79E4B256}"/>
          </ac:graphicFrameMkLst>
        </pc:graphicFrameChg>
      </pc:sldChg>
      <pc:sldChg chg="addSp delSp modSp add mod delCm">
        <pc:chgData name="Spenser Smith" userId="87d99bb3-2d4d-4f5e-9b0c-05647adf110b" providerId="ADAL" clId="{09CFD2E8-6315-4FFD-A8D3-81D346B01790}" dt="2024-02-06T15:49:27.492" v="1384"/>
        <pc:sldMkLst>
          <pc:docMk/>
          <pc:sldMk cId="449812547" sldId="422"/>
        </pc:sldMkLst>
        <pc:spChg chg="add mod">
          <ac:chgData name="Spenser Smith" userId="87d99bb3-2d4d-4f5e-9b0c-05647adf110b" providerId="ADAL" clId="{09CFD2E8-6315-4FFD-A8D3-81D346B01790}" dt="2024-01-30T16:51:09.495" v="306"/>
          <ac:spMkLst>
            <pc:docMk/>
            <pc:sldMk cId="449812547" sldId="422"/>
            <ac:spMk id="3" creationId="{B12D83F6-D113-69CB-F9F5-C8CADABC76F7}"/>
          </ac:spMkLst>
        </pc:spChg>
        <pc:spChg chg="del mod">
          <ac:chgData name="Spenser Smith" userId="87d99bb3-2d4d-4f5e-9b0c-05647adf110b" providerId="ADAL" clId="{09CFD2E8-6315-4FFD-A8D3-81D346B01790}" dt="2024-02-06T15:46:27.848" v="1318" actId="478"/>
          <ac:spMkLst>
            <pc:docMk/>
            <pc:sldMk cId="449812547" sldId="422"/>
            <ac:spMk id="4" creationId="{B8D86B13-1B3C-4D66-9A9F-B4EBB1EE8601}"/>
          </ac:spMkLst>
        </pc:spChg>
        <pc:spChg chg="del">
          <ac:chgData name="Spenser Smith" userId="87d99bb3-2d4d-4f5e-9b0c-05647adf110b" providerId="ADAL" clId="{09CFD2E8-6315-4FFD-A8D3-81D346B01790}" dt="2024-01-30T16:27:34.896" v="72" actId="12084"/>
          <ac:spMkLst>
            <pc:docMk/>
            <pc:sldMk cId="449812547" sldId="422"/>
            <ac:spMk id="16387" creationId="{00000000-0000-0000-0000-000000000000}"/>
          </ac:spMkLst>
        </pc:spChg>
        <pc:graphicFrameChg chg="add mod modGraphic">
          <ac:chgData name="Spenser Smith" userId="87d99bb3-2d4d-4f5e-9b0c-05647adf110b" providerId="ADAL" clId="{09CFD2E8-6315-4FFD-A8D3-81D346B01790}" dt="2024-02-06T15:49:27.492" v="1384"/>
          <ac:graphicFrameMkLst>
            <pc:docMk/>
            <pc:sldMk cId="449812547" sldId="422"/>
            <ac:graphicFrameMk id="2" creationId="{AB90D186-FDD2-0592-A29A-D4F11311C7A2}"/>
          </ac:graphicFrameMkLst>
        </pc:graphicFrameChg>
      </pc:sldChg>
      <pc:sldChg chg="addSp delSp modSp add mod delCm modCm">
        <pc:chgData name="Spenser Smith" userId="87d99bb3-2d4d-4f5e-9b0c-05647adf110b" providerId="ADAL" clId="{09CFD2E8-6315-4FFD-A8D3-81D346B01790}" dt="2024-02-06T15:46:34.485" v="1319"/>
        <pc:sldMkLst>
          <pc:docMk/>
          <pc:sldMk cId="2346673418" sldId="423"/>
        </pc:sldMkLst>
        <pc:spChg chg="add mod">
          <ac:chgData name="Spenser Smith" userId="87d99bb3-2d4d-4f5e-9b0c-05647adf110b" providerId="ADAL" clId="{09CFD2E8-6315-4FFD-A8D3-81D346B01790}" dt="2024-01-30T16:51:12.448" v="307"/>
          <ac:spMkLst>
            <pc:docMk/>
            <pc:sldMk cId="2346673418" sldId="423"/>
            <ac:spMk id="3" creationId="{95DC18F7-70CB-5E5F-A3FE-AB55C698B2C8}"/>
          </ac:spMkLst>
        </pc:spChg>
        <pc:spChg chg="del">
          <ac:chgData name="Spenser Smith" userId="87d99bb3-2d4d-4f5e-9b0c-05647adf110b" providerId="ADAL" clId="{09CFD2E8-6315-4FFD-A8D3-81D346B01790}" dt="2024-01-30T16:28:26.376" v="81" actId="12084"/>
          <ac:spMkLst>
            <pc:docMk/>
            <pc:sldMk cId="2346673418" sldId="423"/>
            <ac:spMk id="17411" creationId="{00000000-0000-0000-0000-000000000000}"/>
          </ac:spMkLst>
        </pc:spChg>
        <pc:graphicFrameChg chg="add mod">
          <ac:chgData name="Spenser Smith" userId="87d99bb3-2d4d-4f5e-9b0c-05647adf110b" providerId="ADAL" clId="{09CFD2E8-6315-4FFD-A8D3-81D346B01790}" dt="2024-01-30T17:14:04.563" v="1160" actId="255"/>
          <ac:graphicFrameMkLst>
            <pc:docMk/>
            <pc:sldMk cId="2346673418" sldId="423"/>
            <ac:graphicFrameMk id="2" creationId="{19F47F8F-FFA5-8654-7033-4FC01596B6B6}"/>
          </ac:graphicFrameMkLst>
        </pc:graphicFrameChg>
      </pc:sldChg>
      <pc:sldChg chg="addSp delSp modSp add mod">
        <pc:chgData name="Spenser Smith" userId="87d99bb3-2d4d-4f5e-9b0c-05647adf110b" providerId="ADAL" clId="{09CFD2E8-6315-4FFD-A8D3-81D346B01790}" dt="2024-02-06T15:52:58.186" v="1517" actId="20577"/>
        <pc:sldMkLst>
          <pc:docMk/>
          <pc:sldMk cId="2045985456" sldId="424"/>
        </pc:sldMkLst>
        <pc:spChg chg="add mod">
          <ac:chgData name="Spenser Smith" userId="87d99bb3-2d4d-4f5e-9b0c-05647adf110b" providerId="ADAL" clId="{09CFD2E8-6315-4FFD-A8D3-81D346B01790}" dt="2024-01-30T16:51:16.182" v="308"/>
          <ac:spMkLst>
            <pc:docMk/>
            <pc:sldMk cId="2045985456" sldId="424"/>
            <ac:spMk id="3" creationId="{EBB4905E-7628-74BE-BB03-83613DF945B7}"/>
          </ac:spMkLst>
        </pc:spChg>
        <pc:spChg chg="del mod">
          <ac:chgData name="Spenser Smith" userId="87d99bb3-2d4d-4f5e-9b0c-05647adf110b" providerId="ADAL" clId="{09CFD2E8-6315-4FFD-A8D3-81D346B01790}" dt="2024-02-06T15:49:41.770" v="1385" actId="478"/>
          <ac:spMkLst>
            <pc:docMk/>
            <pc:sldMk cId="2045985456" sldId="424"/>
            <ac:spMk id="4" creationId="{D69A4355-4C0E-4CE4-9A02-2025CB53B581}"/>
          </ac:spMkLst>
        </pc:spChg>
        <pc:spChg chg="del">
          <ac:chgData name="Spenser Smith" userId="87d99bb3-2d4d-4f5e-9b0c-05647adf110b" providerId="ADAL" clId="{09CFD2E8-6315-4FFD-A8D3-81D346B01790}" dt="2024-01-30T16:29:03.011" v="91" actId="12084"/>
          <ac:spMkLst>
            <pc:docMk/>
            <pc:sldMk cId="2045985456" sldId="424"/>
            <ac:spMk id="17411" creationId="{00000000-0000-0000-0000-000000000000}"/>
          </ac:spMkLst>
        </pc:spChg>
        <pc:graphicFrameChg chg="add mod modGraphic">
          <ac:chgData name="Spenser Smith" userId="87d99bb3-2d4d-4f5e-9b0c-05647adf110b" providerId="ADAL" clId="{09CFD2E8-6315-4FFD-A8D3-81D346B01790}" dt="2024-02-06T15:52:58.186" v="1517" actId="20577"/>
          <ac:graphicFrameMkLst>
            <pc:docMk/>
            <pc:sldMk cId="2045985456" sldId="424"/>
            <ac:graphicFrameMk id="2" creationId="{737416B9-2E75-6033-E71D-B8DD22FE3571}"/>
          </ac:graphicFrameMkLst>
        </pc:graphicFrameChg>
      </pc:sldChg>
      <pc:sldChg chg="addSp modSp add mod addCm delCm modCm modNotesTx">
        <pc:chgData name="Spenser Smith" userId="87d99bb3-2d4d-4f5e-9b0c-05647adf110b" providerId="ADAL" clId="{09CFD2E8-6315-4FFD-A8D3-81D346B01790}" dt="2024-03-28T15:48:55.490" v="1556" actId="20577"/>
        <pc:sldMkLst>
          <pc:docMk/>
          <pc:sldMk cId="1052174642" sldId="425"/>
        </pc:sldMkLst>
        <pc:spChg chg="add mod">
          <ac:chgData name="Spenser Smith" userId="87d99bb3-2d4d-4f5e-9b0c-05647adf110b" providerId="ADAL" clId="{09CFD2E8-6315-4FFD-A8D3-81D346B01790}" dt="2024-01-30T16:54:36.563" v="443" actId="1076"/>
          <ac:spMkLst>
            <pc:docMk/>
            <pc:sldMk cId="1052174642" sldId="425"/>
            <ac:spMk id="3" creationId="{3EF0978B-8AAD-4B13-FF58-EC880BD6B37C}"/>
          </ac:spMkLst>
        </pc:spChg>
        <pc:spChg chg="mod">
          <ac:chgData name="Spenser Smith" userId="87d99bb3-2d4d-4f5e-9b0c-05647adf110b" providerId="ADAL" clId="{09CFD2E8-6315-4FFD-A8D3-81D346B01790}" dt="2024-03-28T15:48:55.490" v="1556" actId="20577"/>
          <ac:spMkLst>
            <pc:docMk/>
            <pc:sldMk cId="1052174642" sldId="425"/>
            <ac:spMk id="19459" creationId="{00000000-0000-0000-0000-000000000000}"/>
          </ac:spMkLst>
        </pc:spChg>
        <pc:extLst>
          <p:ext xmlns:p="http://schemas.openxmlformats.org/presentationml/2006/main" uri="{D6D511B9-2390-475A-947B-AFAB55BFBCF1}">
            <pc226:cmChg xmlns:pc226="http://schemas.microsoft.com/office/powerpoint/2022/06/main/command" chg="add del mod">
              <pc226:chgData name="Spenser Smith" userId="87d99bb3-2d4d-4f5e-9b0c-05647adf110b" providerId="ADAL" clId="{09CFD2E8-6315-4FFD-A8D3-81D346B01790}" dt="2024-03-28T15:48:53.666" v="1555"/>
              <pc2:cmMkLst xmlns:pc2="http://schemas.microsoft.com/office/powerpoint/2019/9/main/command">
                <pc:docMk/>
                <pc:sldMk cId="1052174642" sldId="425"/>
                <pc2:cmMk id="{65597543-402C-4EC9-AA69-E914159E20A9}"/>
              </pc2:cmMkLst>
            </pc226:cmChg>
          </p:ext>
        </pc:extLst>
      </pc:sldChg>
      <pc:sldChg chg="add del mod modShow addCm">
        <pc:chgData name="Spenser Smith" userId="87d99bb3-2d4d-4f5e-9b0c-05647adf110b" providerId="ADAL" clId="{09CFD2E8-6315-4FFD-A8D3-81D346B01790}" dt="2024-03-28T15:47:26.419" v="1523" actId="47"/>
        <pc:sldMkLst>
          <pc:docMk/>
          <pc:sldMk cId="661963468" sldId="426"/>
        </pc:sldMkLst>
      </pc:sldChg>
      <pc:sldChg chg="addSp modSp add mod">
        <pc:chgData name="Spenser Smith" userId="87d99bb3-2d4d-4f5e-9b0c-05647adf110b" providerId="ADAL" clId="{09CFD2E8-6315-4FFD-A8D3-81D346B01790}" dt="2024-01-30T17:18:11.722" v="1311" actId="20577"/>
        <pc:sldMkLst>
          <pc:docMk/>
          <pc:sldMk cId="2578745691" sldId="427"/>
        </pc:sldMkLst>
        <pc:spChg chg="mod">
          <ac:chgData name="Spenser Smith" userId="87d99bb3-2d4d-4f5e-9b0c-05647adf110b" providerId="ADAL" clId="{09CFD2E8-6315-4FFD-A8D3-81D346B01790}" dt="2024-01-30T17:18:11.722" v="1311" actId="20577"/>
          <ac:spMkLst>
            <pc:docMk/>
            <pc:sldMk cId="2578745691" sldId="427"/>
            <ac:spMk id="21507" creationId="{00000000-0000-0000-0000-000000000000}"/>
          </ac:spMkLst>
        </pc:spChg>
        <pc:picChg chg="add mod modCrop">
          <ac:chgData name="Spenser Smith" userId="87d99bb3-2d4d-4f5e-9b0c-05647adf110b" providerId="ADAL" clId="{09CFD2E8-6315-4FFD-A8D3-81D346B01790}" dt="2024-01-30T17:16:08.127" v="1174" actId="14100"/>
          <ac:picMkLst>
            <pc:docMk/>
            <pc:sldMk cId="2578745691" sldId="427"/>
            <ac:picMk id="3" creationId="{FD1C605F-713C-8A5E-749C-08A01CBAD0F2}"/>
          </ac:picMkLst>
        </pc:picChg>
      </pc:sldChg>
      <pc:sldChg chg="modSp add mod addCm delCm modCm">
        <pc:chgData name="Spenser Smith" userId="87d99bb3-2d4d-4f5e-9b0c-05647adf110b" providerId="ADAL" clId="{09CFD2E8-6315-4FFD-A8D3-81D346B01790}" dt="2024-03-28T15:51:22.485" v="1622" actId="20577"/>
        <pc:sldMkLst>
          <pc:docMk/>
          <pc:sldMk cId="4118069718" sldId="428"/>
        </pc:sldMkLst>
        <pc:spChg chg="mod">
          <ac:chgData name="Spenser Smith" userId="87d99bb3-2d4d-4f5e-9b0c-05647adf110b" providerId="ADAL" clId="{09CFD2E8-6315-4FFD-A8D3-81D346B01790}" dt="2024-03-28T15:51:22.485" v="1622" actId="20577"/>
          <ac:spMkLst>
            <pc:docMk/>
            <pc:sldMk cId="4118069718" sldId="428"/>
            <ac:spMk id="21507" creationId="{00000000-0000-0000-0000-000000000000}"/>
          </ac:spMkLst>
        </pc:spChg>
        <pc:extLst>
          <p:ext xmlns:p="http://schemas.openxmlformats.org/presentationml/2006/main" uri="{D6D511B9-2390-475A-947B-AFAB55BFBCF1}">
            <pc226:cmChg xmlns:pc226="http://schemas.microsoft.com/office/powerpoint/2022/06/main/command" chg="del">
              <pc226:chgData name="Spenser Smith" userId="87d99bb3-2d4d-4f5e-9b0c-05647adf110b" providerId="ADAL" clId="{09CFD2E8-6315-4FFD-A8D3-81D346B01790}" dt="2024-03-28T14:59:57.707" v="1520"/>
              <pc2:cmMkLst xmlns:pc2="http://schemas.microsoft.com/office/powerpoint/2019/9/main/command">
                <pc:docMk/>
                <pc:sldMk cId="4118069718" sldId="428"/>
                <pc2:cmMk id="{5649884B-D934-4430-A842-28EC9313DAF7}"/>
              </pc2:cmMkLst>
            </pc226:cmChg>
            <pc226:cmChg xmlns:pc226="http://schemas.microsoft.com/office/powerpoint/2022/06/main/command" chg="del">
              <pc226:chgData name="Spenser Smith" userId="87d99bb3-2d4d-4f5e-9b0c-05647adf110b" providerId="ADAL" clId="{09CFD2E8-6315-4FFD-A8D3-81D346B01790}" dt="2024-03-28T14:59:54.771" v="1519"/>
              <pc2:cmMkLst xmlns:pc2="http://schemas.microsoft.com/office/powerpoint/2019/9/main/command">
                <pc:docMk/>
                <pc:sldMk cId="4118069718" sldId="428"/>
                <pc2:cmMk id="{157CD754-8343-42AE-B3F5-BD1AD924BC4D}"/>
              </pc2:cmMkLst>
            </pc226:cmChg>
          </p:ext>
        </pc:extLst>
      </pc:sldChg>
      <pc:sldChg chg="modSp add mod">
        <pc:chgData name="Spenser Smith" userId="87d99bb3-2d4d-4f5e-9b0c-05647adf110b" providerId="ADAL" clId="{09CFD2E8-6315-4FFD-A8D3-81D346B01790}" dt="2024-01-30T17:11:20.651" v="1081" actId="6549"/>
        <pc:sldMkLst>
          <pc:docMk/>
          <pc:sldMk cId="2951146383" sldId="429"/>
        </pc:sldMkLst>
        <pc:spChg chg="mod">
          <ac:chgData name="Spenser Smith" userId="87d99bb3-2d4d-4f5e-9b0c-05647adf110b" providerId="ADAL" clId="{09CFD2E8-6315-4FFD-A8D3-81D346B01790}" dt="2024-01-30T17:11:20.651" v="1081" actId="6549"/>
          <ac:spMkLst>
            <pc:docMk/>
            <pc:sldMk cId="2951146383" sldId="429"/>
            <ac:spMk id="58370" creationId="{00000000-0000-0000-0000-000000000000}"/>
          </ac:spMkLst>
        </pc:spChg>
      </pc:sldChg>
      <pc:sldChg chg="new del">
        <pc:chgData name="Spenser Smith" userId="87d99bb3-2d4d-4f5e-9b0c-05647adf110b" providerId="ADAL" clId="{09CFD2E8-6315-4FFD-A8D3-81D346B01790}" dt="2024-02-05T21:05:46.483" v="1314" actId="47"/>
        <pc:sldMkLst>
          <pc:docMk/>
          <pc:sldMk cId="7047906" sldId="430"/>
        </pc:sldMkLst>
      </pc:sldChg>
      <pc:sldChg chg="addSp delSp modSp new del">
        <pc:chgData name="Spenser Smith" userId="87d99bb3-2d4d-4f5e-9b0c-05647adf110b" providerId="ADAL" clId="{09CFD2E8-6315-4FFD-A8D3-81D346B01790}" dt="2024-02-06T15:47:04.700" v="1320" actId="47"/>
        <pc:sldMkLst>
          <pc:docMk/>
          <pc:sldMk cId="2875346209" sldId="431"/>
        </pc:sldMkLst>
        <pc:spChg chg="del">
          <ac:chgData name="Spenser Smith" userId="87d99bb3-2d4d-4f5e-9b0c-05647adf110b" providerId="ADAL" clId="{09CFD2E8-6315-4FFD-A8D3-81D346B01790}" dt="2024-02-05T21:07:18.729" v="1315"/>
          <ac:spMkLst>
            <pc:docMk/>
            <pc:sldMk cId="2875346209" sldId="431"/>
            <ac:spMk id="3" creationId="{5869C144-97CD-2F59-1EFA-9DA1E86C91F2}"/>
          </ac:spMkLst>
        </pc:spChg>
        <pc:spChg chg="add mod">
          <ac:chgData name="Spenser Smith" userId="87d99bb3-2d4d-4f5e-9b0c-05647adf110b" providerId="ADAL" clId="{09CFD2E8-6315-4FFD-A8D3-81D346B01790}" dt="2024-02-05T21:07:18.729" v="1315"/>
          <ac:spMkLst>
            <pc:docMk/>
            <pc:sldMk cId="2875346209" sldId="431"/>
            <ac:spMk id="4" creationId="{117002D1-5384-D8BC-B8AD-A53B334F647A}"/>
          </ac:spMkLst>
        </pc:spChg>
      </pc:sldChg>
    </pc:docChg>
  </pc:docChgLst>
  <pc:docChgLst>
    <pc:chgData name="Spenser Smith" userId="87d99bb3-2d4d-4f5e-9b0c-05647adf110b" providerId="ADAL" clId="{E9DC991E-7ACA-4423-B744-02F8B7609860}"/>
    <pc:docChg chg="custSel addSld modSld">
      <pc:chgData name="Spenser Smith" userId="87d99bb3-2d4d-4f5e-9b0c-05647adf110b" providerId="ADAL" clId="{E9DC991E-7ACA-4423-B744-02F8B7609860}" dt="2023-12-20T16:54:44.029" v="312" actId="207"/>
      <pc:docMkLst>
        <pc:docMk/>
      </pc:docMkLst>
      <pc:sldChg chg="addSp modSp mod">
        <pc:chgData name="Spenser Smith" userId="87d99bb3-2d4d-4f5e-9b0c-05647adf110b" providerId="ADAL" clId="{E9DC991E-7ACA-4423-B744-02F8B7609860}" dt="2023-12-20T16:53:12.401" v="290" actId="1032"/>
        <pc:sldMkLst>
          <pc:docMk/>
          <pc:sldMk cId="0" sldId="277"/>
        </pc:sldMkLst>
        <pc:graphicFrameChg chg="add modGraphic">
          <ac:chgData name="Spenser Smith" userId="87d99bb3-2d4d-4f5e-9b0c-05647adf110b" providerId="ADAL" clId="{E9DC991E-7ACA-4423-B744-02F8B7609860}" dt="2023-12-20T16:53:12.401" v="290" actId="1032"/>
          <ac:graphicFrameMkLst>
            <pc:docMk/>
            <pc:sldMk cId="0" sldId="277"/>
            <ac:graphicFrameMk id="2" creationId="{51C328FB-0BDE-B580-479E-29BB79E4B256}"/>
          </ac:graphicFrameMkLst>
        </pc:graphicFrameChg>
      </pc:sldChg>
      <pc:sldChg chg="modSp add mod modNotesTx">
        <pc:chgData name="Spenser Smith" userId="87d99bb3-2d4d-4f5e-9b0c-05647adf110b" providerId="ADAL" clId="{E9DC991E-7ACA-4423-B744-02F8B7609860}" dt="2023-12-20T16:52:18.841" v="289"/>
        <pc:sldMkLst>
          <pc:docMk/>
          <pc:sldMk cId="1441765125" sldId="415"/>
        </pc:sldMkLst>
        <pc:spChg chg="mod">
          <ac:chgData name="Spenser Smith" userId="87d99bb3-2d4d-4f5e-9b0c-05647adf110b" providerId="ADAL" clId="{E9DC991E-7ACA-4423-B744-02F8B7609860}" dt="2023-12-20T16:51:49.053" v="228" actId="12"/>
          <ac:spMkLst>
            <pc:docMk/>
            <pc:sldMk cId="1441765125" sldId="415"/>
            <ac:spMk id="14339" creationId="{00000000-0000-0000-0000-000000000000}"/>
          </ac:spMkLst>
        </pc:spChg>
      </pc:sldChg>
      <pc:sldChg chg="delSp modSp add mod">
        <pc:chgData name="Spenser Smith" userId="87d99bb3-2d4d-4f5e-9b0c-05647adf110b" providerId="ADAL" clId="{E9DC991E-7ACA-4423-B744-02F8B7609860}" dt="2023-12-20T16:54:44.029" v="312" actId="207"/>
        <pc:sldMkLst>
          <pc:docMk/>
          <pc:sldMk cId="2558900666" sldId="416"/>
        </pc:sldMkLst>
        <pc:spChg chg="mod">
          <ac:chgData name="Spenser Smith" userId="87d99bb3-2d4d-4f5e-9b0c-05647adf110b" providerId="ADAL" clId="{E9DC991E-7ACA-4423-B744-02F8B7609860}" dt="2023-12-20T16:54:44.029" v="312" actId="207"/>
          <ac:spMkLst>
            <pc:docMk/>
            <pc:sldMk cId="2558900666" sldId="416"/>
            <ac:spMk id="3" creationId="{5344A274-D1F0-46D6-ABD6-DD0B60F0674D}"/>
          </ac:spMkLst>
        </pc:spChg>
        <pc:spChg chg="del mod">
          <ac:chgData name="Spenser Smith" userId="87d99bb3-2d4d-4f5e-9b0c-05647adf110b" providerId="ADAL" clId="{E9DC991E-7ACA-4423-B744-02F8B7609860}" dt="2023-12-20T16:53:59.240" v="304" actId="478"/>
          <ac:spMkLst>
            <pc:docMk/>
            <pc:sldMk cId="2558900666" sldId="416"/>
            <ac:spMk id="15363" creationId="{00000000-0000-0000-0000-000000000000}"/>
          </ac:spMkLst>
        </pc:spChg>
        <pc:graphicFrameChg chg="mod">
          <ac:chgData name="Spenser Smith" userId="87d99bb3-2d4d-4f5e-9b0c-05647adf110b" providerId="ADAL" clId="{E9DC991E-7ACA-4423-B744-02F8B7609860}" dt="2023-12-20T16:54:26.305" v="310" actId="12100"/>
          <ac:graphicFrameMkLst>
            <pc:docMk/>
            <pc:sldMk cId="2558900666" sldId="416"/>
            <ac:graphicFrameMk id="2" creationId="{51C328FB-0BDE-B580-479E-29BB79E4B256}"/>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246C09-71EE-477F-A2C1-A5F7A68B87C9}" type="doc">
      <dgm:prSet loTypeId="urn:microsoft.com/office/officeart/2005/8/layout/hProcess11" loCatId="process" qsTypeId="urn:microsoft.com/office/officeart/2005/8/quickstyle/simple1" qsCatId="simple" csTypeId="urn:microsoft.com/office/officeart/2005/8/colors/accent0_3" csCatId="mainScheme" phldr="1"/>
      <dgm:spPr/>
    </dgm:pt>
    <dgm:pt modelId="{AFC1D488-A2B4-4B02-8F51-4053E45B1534}">
      <dgm:prSet phldrT="[Text]" custT="1"/>
      <dgm:spPr/>
      <dgm:t>
        <a:bodyPr/>
        <a:lstStyle/>
        <a:p>
          <a:pPr>
            <a:buFontTx/>
            <a:buNone/>
          </a:pPr>
          <a:r>
            <a:rPr lang="en-US" altLang="en-US" sz="1200" b="1"/>
            <a:t>1929</a:t>
          </a:r>
          <a:endParaRPr lang="en-US" sz="1200"/>
        </a:p>
      </dgm:t>
    </dgm:pt>
    <dgm:pt modelId="{F146DDD2-3A67-4DB3-9561-C7CF99F2DA56}" type="parTrans" cxnId="{8958F463-082A-4C81-B031-F027E26DD774}">
      <dgm:prSet/>
      <dgm:spPr/>
      <dgm:t>
        <a:bodyPr/>
        <a:lstStyle/>
        <a:p>
          <a:endParaRPr lang="en-US" sz="1200"/>
        </a:p>
      </dgm:t>
    </dgm:pt>
    <dgm:pt modelId="{A313EF1A-85FD-4D4E-8226-99D442A71EC1}" type="sibTrans" cxnId="{8958F463-082A-4C81-B031-F027E26DD774}">
      <dgm:prSet/>
      <dgm:spPr/>
      <dgm:t>
        <a:bodyPr/>
        <a:lstStyle/>
        <a:p>
          <a:endParaRPr lang="en-US" sz="1200"/>
        </a:p>
      </dgm:t>
    </dgm:pt>
    <dgm:pt modelId="{AB9FA817-168D-4C04-B783-CAA66E594E13}">
      <dgm:prSet custT="1"/>
      <dgm:spPr/>
      <dgm:t>
        <a:bodyPr/>
        <a:lstStyle/>
        <a:p>
          <a:r>
            <a:rPr lang="en-US" altLang="en-US" sz="1200" b="1"/>
            <a:t>1938</a:t>
          </a:r>
          <a:endParaRPr lang="en-US" altLang="en-US" sz="1200" b="1" dirty="0"/>
        </a:p>
      </dgm:t>
    </dgm:pt>
    <dgm:pt modelId="{D7B0C80B-33B8-48CE-9BF2-386565CD65AC}" type="parTrans" cxnId="{6F6A520D-7BD8-4C20-B959-701C9B3BAF0C}">
      <dgm:prSet/>
      <dgm:spPr/>
      <dgm:t>
        <a:bodyPr/>
        <a:lstStyle/>
        <a:p>
          <a:endParaRPr lang="en-US" sz="1200"/>
        </a:p>
      </dgm:t>
    </dgm:pt>
    <dgm:pt modelId="{5E8C997F-7E41-4C4B-931C-44C2D044C136}" type="sibTrans" cxnId="{6F6A520D-7BD8-4C20-B959-701C9B3BAF0C}">
      <dgm:prSet/>
      <dgm:spPr/>
      <dgm:t>
        <a:bodyPr/>
        <a:lstStyle/>
        <a:p>
          <a:endParaRPr lang="en-US" sz="1200"/>
        </a:p>
      </dgm:t>
    </dgm:pt>
    <dgm:pt modelId="{278CB48F-C4DD-48BA-97FD-7A555448ED3B}">
      <dgm:prSet custT="1"/>
      <dgm:spPr/>
      <dgm:t>
        <a:bodyPr/>
        <a:lstStyle/>
        <a:p>
          <a:r>
            <a:rPr lang="en-US" altLang="en-US" sz="1200"/>
            <a:t>Henry J Kaiser recruits Dr. Garfield to establish prepaid clinic and hospital care for his Grand Coulee Dam project in Washington </a:t>
          </a:r>
          <a:endParaRPr lang="en-US" altLang="en-US" sz="1200" dirty="0"/>
        </a:p>
      </dgm:t>
    </dgm:pt>
    <dgm:pt modelId="{43E951CA-D20D-4259-ACA4-7AC6C69050AF}" type="parTrans" cxnId="{CE660D84-D70A-4086-9ADC-8172F79C3BD8}">
      <dgm:prSet/>
      <dgm:spPr/>
      <dgm:t>
        <a:bodyPr/>
        <a:lstStyle/>
        <a:p>
          <a:endParaRPr lang="en-US" sz="1200"/>
        </a:p>
      </dgm:t>
    </dgm:pt>
    <dgm:pt modelId="{BA167812-F257-46D3-AFE6-2138F1A7405F}" type="sibTrans" cxnId="{CE660D84-D70A-4086-9ADC-8172F79C3BD8}">
      <dgm:prSet/>
      <dgm:spPr/>
      <dgm:t>
        <a:bodyPr/>
        <a:lstStyle/>
        <a:p>
          <a:endParaRPr lang="en-US" sz="1200"/>
        </a:p>
      </dgm:t>
    </dgm:pt>
    <dgm:pt modelId="{63B58D9E-D11C-4EE1-8441-CB8EE687EB02}">
      <dgm:prSet custT="1"/>
      <dgm:spPr/>
      <dgm:t>
        <a:bodyPr/>
        <a:lstStyle/>
        <a:p>
          <a:r>
            <a:rPr lang="en-US" altLang="en-US" sz="1200" b="1"/>
            <a:t>1939</a:t>
          </a:r>
          <a:endParaRPr lang="en-US" altLang="en-US" sz="1200" b="1" dirty="0"/>
        </a:p>
      </dgm:t>
    </dgm:pt>
    <dgm:pt modelId="{B49F55E8-2A38-4013-9ED3-17A3611C758D}" type="parTrans" cxnId="{A6C8A48D-DE45-41C3-AFF1-2D4215230ABA}">
      <dgm:prSet/>
      <dgm:spPr/>
      <dgm:t>
        <a:bodyPr/>
        <a:lstStyle/>
        <a:p>
          <a:endParaRPr lang="en-US" sz="1200"/>
        </a:p>
      </dgm:t>
    </dgm:pt>
    <dgm:pt modelId="{AAE0F523-D08F-42D8-A4A3-1616048B331F}" type="sibTrans" cxnId="{A6C8A48D-DE45-41C3-AFF1-2D4215230ABA}">
      <dgm:prSet/>
      <dgm:spPr/>
      <dgm:t>
        <a:bodyPr/>
        <a:lstStyle/>
        <a:p>
          <a:endParaRPr lang="en-US" sz="1200"/>
        </a:p>
      </dgm:t>
    </dgm:pt>
    <dgm:pt modelId="{69E1976E-1A33-438B-B0F7-B441F7D0E2F7}">
      <dgm:prSet custT="1"/>
      <dgm:spPr/>
      <dgm:t>
        <a:bodyPr/>
        <a:lstStyle/>
        <a:p>
          <a:r>
            <a:rPr lang="en-US" altLang="en-US" sz="1200"/>
            <a:t>Blue Shield program adopted for participating prepaid physician plans </a:t>
          </a:r>
          <a:endParaRPr lang="en-US" altLang="en-US" sz="1200" dirty="0"/>
        </a:p>
      </dgm:t>
    </dgm:pt>
    <dgm:pt modelId="{BCCB1027-95C1-4151-B725-EAC54B69C609}" type="parTrans" cxnId="{8B0883BD-8F92-48EA-B09A-BD77FEC6BB49}">
      <dgm:prSet/>
      <dgm:spPr/>
      <dgm:t>
        <a:bodyPr/>
        <a:lstStyle/>
        <a:p>
          <a:endParaRPr lang="en-US" sz="1200"/>
        </a:p>
      </dgm:t>
    </dgm:pt>
    <dgm:pt modelId="{5DDFF14D-FAFE-4122-B06C-493D088DBDE5}" type="sibTrans" cxnId="{8B0883BD-8F92-48EA-B09A-BD77FEC6BB49}">
      <dgm:prSet/>
      <dgm:spPr/>
      <dgm:t>
        <a:bodyPr/>
        <a:lstStyle/>
        <a:p>
          <a:endParaRPr lang="en-US" sz="1200"/>
        </a:p>
      </dgm:t>
    </dgm:pt>
    <dgm:pt modelId="{1961FDF6-04C9-48E0-9A40-42B186D71EF1}">
      <dgm:prSet custT="1"/>
      <dgm:spPr/>
      <dgm:t>
        <a:bodyPr/>
        <a:lstStyle/>
        <a:p>
          <a:r>
            <a:rPr lang="en-US" altLang="en-US" sz="1200" b="1"/>
            <a:t>1945</a:t>
          </a:r>
          <a:endParaRPr lang="en-US" altLang="en-US" sz="1200" b="1" dirty="0"/>
        </a:p>
      </dgm:t>
    </dgm:pt>
    <dgm:pt modelId="{54458334-C689-4423-A7C7-35B4655C2340}" type="parTrans" cxnId="{43B6FCE3-0728-4C9E-B3FD-E1CF6A63806A}">
      <dgm:prSet/>
      <dgm:spPr/>
      <dgm:t>
        <a:bodyPr/>
        <a:lstStyle/>
        <a:p>
          <a:endParaRPr lang="en-US" sz="1200"/>
        </a:p>
      </dgm:t>
    </dgm:pt>
    <dgm:pt modelId="{BCFAFFD5-9505-4A63-BD1B-F078B2082D7D}" type="sibTrans" cxnId="{43B6FCE3-0728-4C9E-B3FD-E1CF6A63806A}">
      <dgm:prSet/>
      <dgm:spPr/>
      <dgm:t>
        <a:bodyPr/>
        <a:lstStyle/>
        <a:p>
          <a:endParaRPr lang="en-US" sz="1200"/>
        </a:p>
      </dgm:t>
    </dgm:pt>
    <dgm:pt modelId="{5ACC2A94-BCE1-4561-B0A2-92636195F69F}">
      <dgm:prSet custT="1"/>
      <dgm:spPr/>
      <dgm:t>
        <a:bodyPr/>
        <a:lstStyle/>
        <a:p>
          <a:r>
            <a:rPr lang="en-US" altLang="en-US" sz="1200"/>
            <a:t>Group Health Cooperative of Puget Sound established in Seattle, WA </a:t>
          </a:r>
          <a:endParaRPr lang="en-US" altLang="en-US" sz="1200" dirty="0"/>
        </a:p>
      </dgm:t>
    </dgm:pt>
    <dgm:pt modelId="{69539221-17D0-454F-A2D1-506AFB6AB649}" type="parTrans" cxnId="{861E3DD8-71B8-4125-8532-3F8BADE01730}">
      <dgm:prSet/>
      <dgm:spPr/>
      <dgm:t>
        <a:bodyPr/>
        <a:lstStyle/>
        <a:p>
          <a:endParaRPr lang="en-US" sz="1200"/>
        </a:p>
      </dgm:t>
    </dgm:pt>
    <dgm:pt modelId="{6877B642-6452-4105-9237-DF448A51FA3F}" type="sibTrans" cxnId="{861E3DD8-71B8-4125-8532-3F8BADE01730}">
      <dgm:prSet/>
      <dgm:spPr/>
      <dgm:t>
        <a:bodyPr/>
        <a:lstStyle/>
        <a:p>
          <a:endParaRPr lang="en-US" sz="1200"/>
        </a:p>
      </dgm:t>
    </dgm:pt>
    <dgm:pt modelId="{54364461-15A6-4BB3-B0FF-EEA40C5A4118}">
      <dgm:prSet custT="1"/>
      <dgm:spPr/>
      <dgm:t>
        <a:bodyPr/>
        <a:lstStyle/>
        <a:p>
          <a:r>
            <a:rPr lang="en-US" altLang="en-US" sz="1200"/>
            <a:t>Permanente Health Plans opens to the public in California, in addition to serving Kaiser employees </a:t>
          </a:r>
          <a:endParaRPr lang="en-US" altLang="en-US" sz="1200" dirty="0"/>
        </a:p>
      </dgm:t>
    </dgm:pt>
    <dgm:pt modelId="{97A70DE4-EE33-4185-B165-670019DD9A40}" type="parTrans" cxnId="{63E0DC71-108C-4AD6-AC60-ABE8E854A9C2}">
      <dgm:prSet/>
      <dgm:spPr/>
      <dgm:t>
        <a:bodyPr/>
        <a:lstStyle/>
        <a:p>
          <a:endParaRPr lang="en-US" sz="1200"/>
        </a:p>
      </dgm:t>
    </dgm:pt>
    <dgm:pt modelId="{338F8295-47A6-48C8-9E5B-EDF05ED1910A}" type="sibTrans" cxnId="{63E0DC71-108C-4AD6-AC60-ABE8E854A9C2}">
      <dgm:prSet/>
      <dgm:spPr/>
      <dgm:t>
        <a:bodyPr/>
        <a:lstStyle/>
        <a:p>
          <a:endParaRPr lang="en-US" sz="1200"/>
        </a:p>
      </dgm:t>
    </dgm:pt>
    <dgm:pt modelId="{28E1FA36-CEC9-4918-B258-2D935A0D4CD5}">
      <dgm:prSet custT="1"/>
      <dgm:spPr/>
      <dgm:t>
        <a:bodyPr/>
        <a:lstStyle/>
        <a:p>
          <a:r>
            <a:rPr lang="en-US" altLang="en-US" sz="1200" b="1"/>
            <a:t>1947</a:t>
          </a:r>
          <a:endParaRPr lang="en-US" altLang="en-US" sz="1200" b="1" dirty="0"/>
        </a:p>
      </dgm:t>
    </dgm:pt>
    <dgm:pt modelId="{5C913EDA-268F-4AFA-A508-A8404FA631CB}" type="parTrans" cxnId="{D82C8877-25A3-4F20-A4CC-F11173E2AB2C}">
      <dgm:prSet/>
      <dgm:spPr/>
      <dgm:t>
        <a:bodyPr/>
        <a:lstStyle/>
        <a:p>
          <a:endParaRPr lang="en-US" sz="1200"/>
        </a:p>
      </dgm:t>
    </dgm:pt>
    <dgm:pt modelId="{C623A69D-9170-4EB4-B8CD-D34C214C4D4E}" type="sibTrans" cxnId="{D82C8877-25A3-4F20-A4CC-F11173E2AB2C}">
      <dgm:prSet/>
      <dgm:spPr/>
      <dgm:t>
        <a:bodyPr/>
        <a:lstStyle/>
        <a:p>
          <a:endParaRPr lang="en-US" sz="1200"/>
        </a:p>
      </dgm:t>
    </dgm:pt>
    <dgm:pt modelId="{537040E0-1CD2-4E7E-B672-1B2E07657D00}">
      <dgm:prSet custT="1"/>
      <dgm:spPr/>
      <dgm:t>
        <a:bodyPr/>
        <a:lstStyle/>
        <a:p>
          <a:r>
            <a:rPr lang="en-US" altLang="en-US" sz="1200"/>
            <a:t>Health Insurance Plan (HIP) of Greater NY established to serve NY city employees</a:t>
          </a:r>
          <a:endParaRPr lang="en-US" altLang="en-US" sz="1200" dirty="0"/>
        </a:p>
      </dgm:t>
    </dgm:pt>
    <dgm:pt modelId="{D803279E-C5CA-470D-84C6-BC808FFF1690}" type="parTrans" cxnId="{D4201BCA-B9B9-4B24-991A-FB868DB4DFD2}">
      <dgm:prSet/>
      <dgm:spPr/>
      <dgm:t>
        <a:bodyPr/>
        <a:lstStyle/>
        <a:p>
          <a:endParaRPr lang="en-US" sz="1200"/>
        </a:p>
      </dgm:t>
    </dgm:pt>
    <dgm:pt modelId="{E4CA80B1-BD70-4CE5-B216-CCE36994C1FE}" type="sibTrans" cxnId="{D4201BCA-B9B9-4B24-991A-FB868DB4DFD2}">
      <dgm:prSet/>
      <dgm:spPr/>
      <dgm:t>
        <a:bodyPr/>
        <a:lstStyle/>
        <a:p>
          <a:endParaRPr lang="en-US" sz="1200"/>
        </a:p>
      </dgm:t>
    </dgm:pt>
    <dgm:pt modelId="{E6D2B1AC-3D58-4120-B3A0-7920F8DA0B9D}">
      <dgm:prSet custT="1"/>
      <dgm:spPr/>
      <dgm:t>
        <a:bodyPr/>
        <a:lstStyle/>
        <a:p>
          <a:r>
            <a:rPr lang="en-US" altLang="en-US" sz="1200" b="1"/>
            <a:t>1952</a:t>
          </a:r>
          <a:endParaRPr lang="en-US" altLang="en-US" sz="1200" b="1" dirty="0"/>
        </a:p>
      </dgm:t>
    </dgm:pt>
    <dgm:pt modelId="{A9F6140C-7067-45C9-946E-0F47E8A18CCE}" type="parTrans" cxnId="{A957DD7F-F259-4443-A53E-8670F5DA4035}">
      <dgm:prSet/>
      <dgm:spPr/>
      <dgm:t>
        <a:bodyPr/>
        <a:lstStyle/>
        <a:p>
          <a:endParaRPr lang="en-US" sz="1200"/>
        </a:p>
      </dgm:t>
    </dgm:pt>
    <dgm:pt modelId="{59952B69-A5E0-4ED2-B5A6-66233C2484D0}" type="sibTrans" cxnId="{A957DD7F-F259-4443-A53E-8670F5DA4035}">
      <dgm:prSet/>
      <dgm:spPr/>
      <dgm:t>
        <a:bodyPr/>
        <a:lstStyle/>
        <a:p>
          <a:endParaRPr lang="en-US" sz="1200"/>
        </a:p>
      </dgm:t>
    </dgm:pt>
    <dgm:pt modelId="{69B9665E-D8F0-462F-89DB-7896BE4AEF69}">
      <dgm:prSet custT="1"/>
      <dgm:spPr/>
      <dgm:t>
        <a:bodyPr/>
        <a:lstStyle/>
        <a:p>
          <a:r>
            <a:rPr lang="en-US" altLang="en-US" sz="1200"/>
            <a:t>Permanente Health Plans changes name to Kaiser, while medical group retains Permanente name. Kaiser membership at 250,000 </a:t>
          </a:r>
          <a:endParaRPr lang="en-US" altLang="en-US" sz="1200" dirty="0"/>
        </a:p>
      </dgm:t>
    </dgm:pt>
    <dgm:pt modelId="{894D913A-A1C7-493E-B0AE-3C81A3495146}" type="parTrans" cxnId="{D6302A8F-A332-44DF-A60F-DE093B6EE389}">
      <dgm:prSet/>
      <dgm:spPr/>
      <dgm:t>
        <a:bodyPr/>
        <a:lstStyle/>
        <a:p>
          <a:endParaRPr lang="en-US" sz="1200"/>
        </a:p>
      </dgm:t>
    </dgm:pt>
    <dgm:pt modelId="{A0253C0B-F124-40BC-99B0-E042FD2852F9}" type="sibTrans" cxnId="{D6302A8F-A332-44DF-A60F-DE093B6EE389}">
      <dgm:prSet/>
      <dgm:spPr/>
      <dgm:t>
        <a:bodyPr/>
        <a:lstStyle/>
        <a:p>
          <a:endParaRPr lang="en-US" sz="1200"/>
        </a:p>
      </dgm:t>
    </dgm:pt>
    <dgm:pt modelId="{D2A5E811-2E5F-44ED-AD80-675ABD94AEF7}">
      <dgm:prSet custT="1"/>
      <dgm:spPr/>
      <dgm:t>
        <a:bodyPr/>
        <a:lstStyle/>
        <a:p>
          <a:r>
            <a:rPr lang="en-US" altLang="en-US" sz="1200"/>
            <a:t>Dr. Justin Ford Kimball at Baylor Hospital in Texas establishes The Baylor Plan, a prepaid hospitalization plan that first uses the Blue Cross logo </a:t>
          </a:r>
          <a:endParaRPr lang="en-US" altLang="en-US" sz="1200" dirty="0"/>
        </a:p>
      </dgm:t>
    </dgm:pt>
    <dgm:pt modelId="{346489DE-D2DC-4E7E-A9AD-647DEB8C5F35}" type="sibTrans" cxnId="{F9E053B9-F6C3-4960-BC4A-DE1DF8C9FC41}">
      <dgm:prSet/>
      <dgm:spPr/>
      <dgm:t>
        <a:bodyPr/>
        <a:lstStyle/>
        <a:p>
          <a:endParaRPr lang="en-US" sz="1200"/>
        </a:p>
      </dgm:t>
    </dgm:pt>
    <dgm:pt modelId="{5626B72F-FD96-4D56-BE64-F2D2084E8AFF}" type="parTrans" cxnId="{F9E053B9-F6C3-4960-BC4A-DE1DF8C9FC41}">
      <dgm:prSet/>
      <dgm:spPr/>
      <dgm:t>
        <a:bodyPr/>
        <a:lstStyle/>
        <a:p>
          <a:endParaRPr lang="en-US" sz="1200"/>
        </a:p>
      </dgm:t>
    </dgm:pt>
    <dgm:pt modelId="{6F3A1C8F-68D6-4392-8DC0-DB278AACB964}" type="pres">
      <dgm:prSet presAssocID="{E8246C09-71EE-477F-A2C1-A5F7A68B87C9}" presName="Name0" presStyleCnt="0">
        <dgm:presLayoutVars>
          <dgm:dir/>
          <dgm:resizeHandles val="exact"/>
        </dgm:presLayoutVars>
      </dgm:prSet>
      <dgm:spPr/>
    </dgm:pt>
    <dgm:pt modelId="{B7EAC7EB-11D3-4633-BDFE-73BE2C73DFE6}" type="pres">
      <dgm:prSet presAssocID="{E8246C09-71EE-477F-A2C1-A5F7A68B87C9}" presName="arrow" presStyleLbl="bgShp" presStyleIdx="0" presStyleCnt="1"/>
      <dgm:spPr/>
    </dgm:pt>
    <dgm:pt modelId="{E3C820EF-18F5-46D8-8EB8-CEB9E98E0BC6}" type="pres">
      <dgm:prSet presAssocID="{E8246C09-71EE-477F-A2C1-A5F7A68B87C9}" presName="points" presStyleCnt="0"/>
      <dgm:spPr/>
    </dgm:pt>
    <dgm:pt modelId="{0A4AB9EA-3B1E-4616-9A31-654FC04508DA}" type="pres">
      <dgm:prSet presAssocID="{AFC1D488-A2B4-4B02-8F51-4053E45B1534}" presName="compositeA" presStyleCnt="0"/>
      <dgm:spPr/>
    </dgm:pt>
    <dgm:pt modelId="{971FC292-2877-41AC-9361-428962E7CB20}" type="pres">
      <dgm:prSet presAssocID="{AFC1D488-A2B4-4B02-8F51-4053E45B1534}" presName="textA" presStyleLbl="revTx" presStyleIdx="0" presStyleCnt="6" custScaleX="191240">
        <dgm:presLayoutVars>
          <dgm:bulletEnabled val="1"/>
        </dgm:presLayoutVars>
      </dgm:prSet>
      <dgm:spPr/>
    </dgm:pt>
    <dgm:pt modelId="{EF32C68A-8A8D-4E70-BB23-CD7C216D38F3}" type="pres">
      <dgm:prSet presAssocID="{AFC1D488-A2B4-4B02-8F51-4053E45B1534}" presName="circleA" presStyleLbl="node1" presStyleIdx="0" presStyleCnt="6"/>
      <dgm:spPr/>
    </dgm:pt>
    <dgm:pt modelId="{354786E2-8F61-4624-A168-BA8FA88477CE}" type="pres">
      <dgm:prSet presAssocID="{AFC1D488-A2B4-4B02-8F51-4053E45B1534}" presName="spaceA" presStyleCnt="0"/>
      <dgm:spPr/>
    </dgm:pt>
    <dgm:pt modelId="{12554681-B792-46A8-A2A1-6FF8125EE2E5}" type="pres">
      <dgm:prSet presAssocID="{A313EF1A-85FD-4D4E-8226-99D442A71EC1}" presName="space" presStyleCnt="0"/>
      <dgm:spPr/>
    </dgm:pt>
    <dgm:pt modelId="{B635EA15-0085-4FE5-BB13-E3ED6820A062}" type="pres">
      <dgm:prSet presAssocID="{AB9FA817-168D-4C04-B783-CAA66E594E13}" presName="compositeB" presStyleCnt="0"/>
      <dgm:spPr/>
    </dgm:pt>
    <dgm:pt modelId="{365748C3-7B3F-4D64-AD45-5BCB71259DC6}" type="pres">
      <dgm:prSet presAssocID="{AB9FA817-168D-4C04-B783-CAA66E594E13}" presName="textB" presStyleLbl="revTx" presStyleIdx="1" presStyleCnt="6" custScaleX="194638">
        <dgm:presLayoutVars>
          <dgm:bulletEnabled val="1"/>
        </dgm:presLayoutVars>
      </dgm:prSet>
      <dgm:spPr/>
    </dgm:pt>
    <dgm:pt modelId="{8A2B5A35-3435-47D8-AF01-578EDE657C7B}" type="pres">
      <dgm:prSet presAssocID="{AB9FA817-168D-4C04-B783-CAA66E594E13}" presName="circleB" presStyleLbl="node1" presStyleIdx="1" presStyleCnt="6"/>
      <dgm:spPr/>
    </dgm:pt>
    <dgm:pt modelId="{16B15D1F-8387-4826-85B7-A54E437B6F84}" type="pres">
      <dgm:prSet presAssocID="{AB9FA817-168D-4C04-B783-CAA66E594E13}" presName="spaceB" presStyleCnt="0"/>
      <dgm:spPr/>
    </dgm:pt>
    <dgm:pt modelId="{85AF67AF-C3B7-4023-A1A9-4BFD3A84A34C}" type="pres">
      <dgm:prSet presAssocID="{5E8C997F-7E41-4C4B-931C-44C2D044C136}" presName="space" presStyleCnt="0"/>
      <dgm:spPr/>
    </dgm:pt>
    <dgm:pt modelId="{3DDEA6C1-2706-44AE-AFAB-6597997209A8}" type="pres">
      <dgm:prSet presAssocID="{63B58D9E-D11C-4EE1-8441-CB8EE687EB02}" presName="compositeA" presStyleCnt="0"/>
      <dgm:spPr/>
    </dgm:pt>
    <dgm:pt modelId="{3EC14E13-980F-46FA-912C-52BD7338EABC}" type="pres">
      <dgm:prSet presAssocID="{63B58D9E-D11C-4EE1-8441-CB8EE687EB02}" presName="textA" presStyleLbl="revTx" presStyleIdx="2" presStyleCnt="6" custScaleX="116081">
        <dgm:presLayoutVars>
          <dgm:bulletEnabled val="1"/>
        </dgm:presLayoutVars>
      </dgm:prSet>
      <dgm:spPr/>
    </dgm:pt>
    <dgm:pt modelId="{F881C26F-62E8-4DA7-A0EB-0C4329F685B0}" type="pres">
      <dgm:prSet presAssocID="{63B58D9E-D11C-4EE1-8441-CB8EE687EB02}" presName="circleA" presStyleLbl="node1" presStyleIdx="2" presStyleCnt="6"/>
      <dgm:spPr/>
    </dgm:pt>
    <dgm:pt modelId="{3D5E6D9C-99AF-49AB-B18D-8215B72DBDB0}" type="pres">
      <dgm:prSet presAssocID="{63B58D9E-D11C-4EE1-8441-CB8EE687EB02}" presName="spaceA" presStyleCnt="0"/>
      <dgm:spPr/>
    </dgm:pt>
    <dgm:pt modelId="{80026125-A1DA-453E-95D7-0D0CEFECF95B}" type="pres">
      <dgm:prSet presAssocID="{AAE0F523-D08F-42D8-A4A3-1616048B331F}" presName="space" presStyleCnt="0"/>
      <dgm:spPr/>
    </dgm:pt>
    <dgm:pt modelId="{B19B1203-3D4E-42EF-B8E0-B4CCBA563C7E}" type="pres">
      <dgm:prSet presAssocID="{1961FDF6-04C9-48E0-9A40-42B186D71EF1}" presName="compositeB" presStyleCnt="0"/>
      <dgm:spPr/>
    </dgm:pt>
    <dgm:pt modelId="{2CF8B074-3700-4737-9D4B-B2E2B7B7138F}" type="pres">
      <dgm:prSet presAssocID="{1961FDF6-04C9-48E0-9A40-42B186D71EF1}" presName="textB" presStyleLbl="revTx" presStyleIdx="3" presStyleCnt="6" custScaleX="208046">
        <dgm:presLayoutVars>
          <dgm:bulletEnabled val="1"/>
        </dgm:presLayoutVars>
      </dgm:prSet>
      <dgm:spPr/>
    </dgm:pt>
    <dgm:pt modelId="{7857C741-E486-4EE6-97C5-B7DA34819068}" type="pres">
      <dgm:prSet presAssocID="{1961FDF6-04C9-48E0-9A40-42B186D71EF1}" presName="circleB" presStyleLbl="node1" presStyleIdx="3" presStyleCnt="6"/>
      <dgm:spPr/>
    </dgm:pt>
    <dgm:pt modelId="{595A2859-5BE7-45D6-8D40-3FA53F14FE4E}" type="pres">
      <dgm:prSet presAssocID="{1961FDF6-04C9-48E0-9A40-42B186D71EF1}" presName="spaceB" presStyleCnt="0"/>
      <dgm:spPr/>
    </dgm:pt>
    <dgm:pt modelId="{56FFAF21-48B8-4A40-A2B8-0E242B725AB6}" type="pres">
      <dgm:prSet presAssocID="{BCFAFFD5-9505-4A63-BD1B-F078B2082D7D}" presName="space" presStyleCnt="0"/>
      <dgm:spPr/>
    </dgm:pt>
    <dgm:pt modelId="{1CC76F59-E435-4B01-86E7-B18232FB51AE}" type="pres">
      <dgm:prSet presAssocID="{28E1FA36-CEC9-4918-B258-2D935A0D4CD5}" presName="compositeA" presStyleCnt="0"/>
      <dgm:spPr/>
    </dgm:pt>
    <dgm:pt modelId="{D9CA229F-C0FD-454B-9886-C8AB5D0D785C}" type="pres">
      <dgm:prSet presAssocID="{28E1FA36-CEC9-4918-B258-2D935A0D4CD5}" presName="textA" presStyleLbl="revTx" presStyleIdx="4" presStyleCnt="6" custScaleX="131252">
        <dgm:presLayoutVars>
          <dgm:bulletEnabled val="1"/>
        </dgm:presLayoutVars>
      </dgm:prSet>
      <dgm:spPr/>
    </dgm:pt>
    <dgm:pt modelId="{FFBFEC90-56D9-4660-AA46-70F44C5CB8FB}" type="pres">
      <dgm:prSet presAssocID="{28E1FA36-CEC9-4918-B258-2D935A0D4CD5}" presName="circleA" presStyleLbl="node1" presStyleIdx="4" presStyleCnt="6"/>
      <dgm:spPr/>
    </dgm:pt>
    <dgm:pt modelId="{48A3A309-7566-4AFD-BBD3-16DDB5C44DBE}" type="pres">
      <dgm:prSet presAssocID="{28E1FA36-CEC9-4918-B258-2D935A0D4CD5}" presName="spaceA" presStyleCnt="0"/>
      <dgm:spPr/>
    </dgm:pt>
    <dgm:pt modelId="{1ABA049A-22C6-4C17-BE94-0F088F514D6D}" type="pres">
      <dgm:prSet presAssocID="{C623A69D-9170-4EB4-B8CD-D34C214C4D4E}" presName="space" presStyleCnt="0"/>
      <dgm:spPr/>
    </dgm:pt>
    <dgm:pt modelId="{739C8524-A36B-41AB-9B7E-0E13482A463D}" type="pres">
      <dgm:prSet presAssocID="{E6D2B1AC-3D58-4120-B3A0-7920F8DA0B9D}" presName="compositeB" presStyleCnt="0"/>
      <dgm:spPr/>
    </dgm:pt>
    <dgm:pt modelId="{66BD743D-B277-4757-A387-1D766382133F}" type="pres">
      <dgm:prSet presAssocID="{E6D2B1AC-3D58-4120-B3A0-7920F8DA0B9D}" presName="textB" presStyleLbl="revTx" presStyleIdx="5" presStyleCnt="6" custScaleX="175597">
        <dgm:presLayoutVars>
          <dgm:bulletEnabled val="1"/>
        </dgm:presLayoutVars>
      </dgm:prSet>
      <dgm:spPr/>
    </dgm:pt>
    <dgm:pt modelId="{98D62F64-F4E4-4843-902F-B1EB17EC305C}" type="pres">
      <dgm:prSet presAssocID="{E6D2B1AC-3D58-4120-B3A0-7920F8DA0B9D}" presName="circleB" presStyleLbl="node1" presStyleIdx="5" presStyleCnt="6"/>
      <dgm:spPr/>
    </dgm:pt>
    <dgm:pt modelId="{4D952C11-FADF-45CB-A246-4D80AEF1C244}" type="pres">
      <dgm:prSet presAssocID="{E6D2B1AC-3D58-4120-B3A0-7920F8DA0B9D}" presName="spaceB" presStyleCnt="0"/>
      <dgm:spPr/>
    </dgm:pt>
  </dgm:ptLst>
  <dgm:cxnLst>
    <dgm:cxn modelId="{634AB905-583A-4292-AE94-C75EFE048D4E}" type="presOf" srcId="{E6D2B1AC-3D58-4120-B3A0-7920F8DA0B9D}" destId="{66BD743D-B277-4757-A387-1D766382133F}" srcOrd="0" destOrd="0" presId="urn:microsoft.com/office/officeart/2005/8/layout/hProcess11"/>
    <dgm:cxn modelId="{459EA108-E16B-4932-8B34-CF2C12FD0B92}" type="presOf" srcId="{63B58D9E-D11C-4EE1-8441-CB8EE687EB02}" destId="{3EC14E13-980F-46FA-912C-52BD7338EABC}" srcOrd="0" destOrd="0" presId="urn:microsoft.com/office/officeart/2005/8/layout/hProcess11"/>
    <dgm:cxn modelId="{6F6A520D-7BD8-4C20-B959-701C9B3BAF0C}" srcId="{E8246C09-71EE-477F-A2C1-A5F7A68B87C9}" destId="{AB9FA817-168D-4C04-B783-CAA66E594E13}" srcOrd="1" destOrd="0" parTransId="{D7B0C80B-33B8-48CE-9BF2-386565CD65AC}" sibTransId="{5E8C997F-7E41-4C4B-931C-44C2D044C136}"/>
    <dgm:cxn modelId="{56DD2619-8687-4E74-925E-41C88BDB49CF}" type="presOf" srcId="{537040E0-1CD2-4E7E-B672-1B2E07657D00}" destId="{D9CA229F-C0FD-454B-9886-C8AB5D0D785C}" srcOrd="0" destOrd="1" presId="urn:microsoft.com/office/officeart/2005/8/layout/hProcess11"/>
    <dgm:cxn modelId="{2C0F933F-A912-46BD-9CD9-2F3F736FE5FC}" type="presOf" srcId="{5ACC2A94-BCE1-4561-B0A2-92636195F69F}" destId="{2CF8B074-3700-4737-9D4B-B2E2B7B7138F}" srcOrd="0" destOrd="1" presId="urn:microsoft.com/office/officeart/2005/8/layout/hProcess11"/>
    <dgm:cxn modelId="{95E91940-46E4-4440-B6E6-388F1EDDA022}" type="presOf" srcId="{AFC1D488-A2B4-4B02-8F51-4053E45B1534}" destId="{971FC292-2877-41AC-9361-428962E7CB20}" srcOrd="0" destOrd="0" presId="urn:microsoft.com/office/officeart/2005/8/layout/hProcess11"/>
    <dgm:cxn modelId="{FB74845B-807D-4640-86C4-154A2E56BAFF}" type="presOf" srcId="{D2A5E811-2E5F-44ED-AD80-675ABD94AEF7}" destId="{971FC292-2877-41AC-9361-428962E7CB20}" srcOrd="0" destOrd="1" presId="urn:microsoft.com/office/officeart/2005/8/layout/hProcess11"/>
    <dgm:cxn modelId="{8958F463-082A-4C81-B031-F027E26DD774}" srcId="{E8246C09-71EE-477F-A2C1-A5F7A68B87C9}" destId="{AFC1D488-A2B4-4B02-8F51-4053E45B1534}" srcOrd="0" destOrd="0" parTransId="{F146DDD2-3A67-4DB3-9561-C7CF99F2DA56}" sibTransId="{A313EF1A-85FD-4D4E-8226-99D442A71EC1}"/>
    <dgm:cxn modelId="{546A4764-8015-4EB7-9B46-2F40042DCCEC}" type="presOf" srcId="{278CB48F-C4DD-48BA-97FD-7A555448ED3B}" destId="{365748C3-7B3F-4D64-AD45-5BCB71259DC6}" srcOrd="0" destOrd="1" presId="urn:microsoft.com/office/officeart/2005/8/layout/hProcess11"/>
    <dgm:cxn modelId="{63E0DC71-108C-4AD6-AC60-ABE8E854A9C2}" srcId="{1961FDF6-04C9-48E0-9A40-42B186D71EF1}" destId="{54364461-15A6-4BB3-B0FF-EEA40C5A4118}" srcOrd="1" destOrd="0" parTransId="{97A70DE4-EE33-4185-B165-670019DD9A40}" sibTransId="{338F8295-47A6-48C8-9E5B-EDF05ED1910A}"/>
    <dgm:cxn modelId="{D82C8877-25A3-4F20-A4CC-F11173E2AB2C}" srcId="{E8246C09-71EE-477F-A2C1-A5F7A68B87C9}" destId="{28E1FA36-CEC9-4918-B258-2D935A0D4CD5}" srcOrd="4" destOrd="0" parTransId="{5C913EDA-268F-4AFA-A508-A8404FA631CB}" sibTransId="{C623A69D-9170-4EB4-B8CD-D34C214C4D4E}"/>
    <dgm:cxn modelId="{6A1CF378-05C6-4FFA-A724-8B9DFF4B8C7A}" type="presOf" srcId="{69E1976E-1A33-438B-B0F7-B441F7D0E2F7}" destId="{3EC14E13-980F-46FA-912C-52BD7338EABC}" srcOrd="0" destOrd="1" presId="urn:microsoft.com/office/officeart/2005/8/layout/hProcess11"/>
    <dgm:cxn modelId="{4E60E85A-AC38-466D-AC7D-58A4833C60C7}" type="presOf" srcId="{E8246C09-71EE-477F-A2C1-A5F7A68B87C9}" destId="{6F3A1C8F-68D6-4392-8DC0-DB278AACB964}" srcOrd="0" destOrd="0" presId="urn:microsoft.com/office/officeart/2005/8/layout/hProcess11"/>
    <dgm:cxn modelId="{A957DD7F-F259-4443-A53E-8670F5DA4035}" srcId="{E8246C09-71EE-477F-A2C1-A5F7A68B87C9}" destId="{E6D2B1AC-3D58-4120-B3A0-7920F8DA0B9D}" srcOrd="5" destOrd="0" parTransId="{A9F6140C-7067-45C9-946E-0F47E8A18CCE}" sibTransId="{59952B69-A5E0-4ED2-B5A6-66233C2484D0}"/>
    <dgm:cxn modelId="{CE660D84-D70A-4086-9ADC-8172F79C3BD8}" srcId="{AB9FA817-168D-4C04-B783-CAA66E594E13}" destId="{278CB48F-C4DD-48BA-97FD-7A555448ED3B}" srcOrd="0" destOrd="0" parTransId="{43E951CA-D20D-4259-ACA4-7AC6C69050AF}" sibTransId="{BA167812-F257-46D3-AFE6-2138F1A7405F}"/>
    <dgm:cxn modelId="{4EED0885-8D0B-46FB-AEEA-34DDFE472B41}" type="presOf" srcId="{54364461-15A6-4BB3-B0FF-EEA40C5A4118}" destId="{2CF8B074-3700-4737-9D4B-B2E2B7B7138F}" srcOrd="0" destOrd="2" presId="urn:microsoft.com/office/officeart/2005/8/layout/hProcess11"/>
    <dgm:cxn modelId="{A6C8A48D-DE45-41C3-AFF1-2D4215230ABA}" srcId="{E8246C09-71EE-477F-A2C1-A5F7A68B87C9}" destId="{63B58D9E-D11C-4EE1-8441-CB8EE687EB02}" srcOrd="2" destOrd="0" parTransId="{B49F55E8-2A38-4013-9ED3-17A3611C758D}" sibTransId="{AAE0F523-D08F-42D8-A4A3-1616048B331F}"/>
    <dgm:cxn modelId="{D6302A8F-A332-44DF-A60F-DE093B6EE389}" srcId="{E6D2B1AC-3D58-4120-B3A0-7920F8DA0B9D}" destId="{69B9665E-D8F0-462F-89DB-7896BE4AEF69}" srcOrd="0" destOrd="0" parTransId="{894D913A-A1C7-493E-B0AE-3C81A3495146}" sibTransId="{A0253C0B-F124-40BC-99B0-E042FD2852F9}"/>
    <dgm:cxn modelId="{B333CE97-2072-48BA-91A2-4454AB79FBA3}" type="presOf" srcId="{28E1FA36-CEC9-4918-B258-2D935A0D4CD5}" destId="{D9CA229F-C0FD-454B-9886-C8AB5D0D785C}" srcOrd="0" destOrd="0" presId="urn:microsoft.com/office/officeart/2005/8/layout/hProcess11"/>
    <dgm:cxn modelId="{2897C69F-1C05-4049-88D6-760F292C9B33}" type="presOf" srcId="{69B9665E-D8F0-462F-89DB-7896BE4AEF69}" destId="{66BD743D-B277-4757-A387-1D766382133F}" srcOrd="0" destOrd="1" presId="urn:microsoft.com/office/officeart/2005/8/layout/hProcess11"/>
    <dgm:cxn modelId="{E3B69EAF-DA73-422E-AC62-A7B9216B4B78}" type="presOf" srcId="{AB9FA817-168D-4C04-B783-CAA66E594E13}" destId="{365748C3-7B3F-4D64-AD45-5BCB71259DC6}" srcOrd="0" destOrd="0" presId="urn:microsoft.com/office/officeart/2005/8/layout/hProcess11"/>
    <dgm:cxn modelId="{EAD786B0-F0FD-4F7C-B7D2-D13E9A8B3840}" type="presOf" srcId="{1961FDF6-04C9-48E0-9A40-42B186D71EF1}" destId="{2CF8B074-3700-4737-9D4B-B2E2B7B7138F}" srcOrd="0" destOrd="0" presId="urn:microsoft.com/office/officeart/2005/8/layout/hProcess11"/>
    <dgm:cxn modelId="{F9E053B9-F6C3-4960-BC4A-DE1DF8C9FC41}" srcId="{AFC1D488-A2B4-4B02-8F51-4053E45B1534}" destId="{D2A5E811-2E5F-44ED-AD80-675ABD94AEF7}" srcOrd="0" destOrd="0" parTransId="{5626B72F-FD96-4D56-BE64-F2D2084E8AFF}" sibTransId="{346489DE-D2DC-4E7E-A9AD-647DEB8C5F35}"/>
    <dgm:cxn modelId="{8B0883BD-8F92-48EA-B09A-BD77FEC6BB49}" srcId="{63B58D9E-D11C-4EE1-8441-CB8EE687EB02}" destId="{69E1976E-1A33-438B-B0F7-B441F7D0E2F7}" srcOrd="0" destOrd="0" parTransId="{BCCB1027-95C1-4151-B725-EAC54B69C609}" sibTransId="{5DDFF14D-FAFE-4122-B06C-493D088DBDE5}"/>
    <dgm:cxn modelId="{D4201BCA-B9B9-4B24-991A-FB868DB4DFD2}" srcId="{28E1FA36-CEC9-4918-B258-2D935A0D4CD5}" destId="{537040E0-1CD2-4E7E-B672-1B2E07657D00}" srcOrd="0" destOrd="0" parTransId="{D803279E-C5CA-470D-84C6-BC808FFF1690}" sibTransId="{E4CA80B1-BD70-4CE5-B216-CCE36994C1FE}"/>
    <dgm:cxn modelId="{861E3DD8-71B8-4125-8532-3F8BADE01730}" srcId="{1961FDF6-04C9-48E0-9A40-42B186D71EF1}" destId="{5ACC2A94-BCE1-4561-B0A2-92636195F69F}" srcOrd="0" destOrd="0" parTransId="{69539221-17D0-454F-A2D1-506AFB6AB649}" sibTransId="{6877B642-6452-4105-9237-DF448A51FA3F}"/>
    <dgm:cxn modelId="{43B6FCE3-0728-4C9E-B3FD-E1CF6A63806A}" srcId="{E8246C09-71EE-477F-A2C1-A5F7A68B87C9}" destId="{1961FDF6-04C9-48E0-9A40-42B186D71EF1}" srcOrd="3" destOrd="0" parTransId="{54458334-C689-4423-A7C7-35B4655C2340}" sibTransId="{BCFAFFD5-9505-4A63-BD1B-F078B2082D7D}"/>
    <dgm:cxn modelId="{C1F3B6B8-031B-44D8-9DFA-CE3A9A17E1BA}" type="presParOf" srcId="{6F3A1C8F-68D6-4392-8DC0-DB278AACB964}" destId="{B7EAC7EB-11D3-4633-BDFE-73BE2C73DFE6}" srcOrd="0" destOrd="0" presId="urn:microsoft.com/office/officeart/2005/8/layout/hProcess11"/>
    <dgm:cxn modelId="{31D42135-CB4C-4526-8A5E-97FD3DFAACE5}" type="presParOf" srcId="{6F3A1C8F-68D6-4392-8DC0-DB278AACB964}" destId="{E3C820EF-18F5-46D8-8EB8-CEB9E98E0BC6}" srcOrd="1" destOrd="0" presId="urn:microsoft.com/office/officeart/2005/8/layout/hProcess11"/>
    <dgm:cxn modelId="{530780E9-4A6B-4DDF-9CCA-E02BAF7F4FA0}" type="presParOf" srcId="{E3C820EF-18F5-46D8-8EB8-CEB9E98E0BC6}" destId="{0A4AB9EA-3B1E-4616-9A31-654FC04508DA}" srcOrd="0" destOrd="0" presId="urn:microsoft.com/office/officeart/2005/8/layout/hProcess11"/>
    <dgm:cxn modelId="{B41D6431-521A-4520-9128-48E5E16C61AA}" type="presParOf" srcId="{0A4AB9EA-3B1E-4616-9A31-654FC04508DA}" destId="{971FC292-2877-41AC-9361-428962E7CB20}" srcOrd="0" destOrd="0" presId="urn:microsoft.com/office/officeart/2005/8/layout/hProcess11"/>
    <dgm:cxn modelId="{934107F2-BB8D-4470-92A0-C7A25CB5DF31}" type="presParOf" srcId="{0A4AB9EA-3B1E-4616-9A31-654FC04508DA}" destId="{EF32C68A-8A8D-4E70-BB23-CD7C216D38F3}" srcOrd="1" destOrd="0" presId="urn:microsoft.com/office/officeart/2005/8/layout/hProcess11"/>
    <dgm:cxn modelId="{EB24D5FF-4687-4D67-9D4E-BD612AB81096}" type="presParOf" srcId="{0A4AB9EA-3B1E-4616-9A31-654FC04508DA}" destId="{354786E2-8F61-4624-A168-BA8FA88477CE}" srcOrd="2" destOrd="0" presId="urn:microsoft.com/office/officeart/2005/8/layout/hProcess11"/>
    <dgm:cxn modelId="{C37C367B-4BD8-4441-B495-4155E66CD570}" type="presParOf" srcId="{E3C820EF-18F5-46D8-8EB8-CEB9E98E0BC6}" destId="{12554681-B792-46A8-A2A1-6FF8125EE2E5}" srcOrd="1" destOrd="0" presId="urn:microsoft.com/office/officeart/2005/8/layout/hProcess11"/>
    <dgm:cxn modelId="{4C070A73-B910-4339-A0BB-7DFB6FA153B0}" type="presParOf" srcId="{E3C820EF-18F5-46D8-8EB8-CEB9E98E0BC6}" destId="{B635EA15-0085-4FE5-BB13-E3ED6820A062}" srcOrd="2" destOrd="0" presId="urn:microsoft.com/office/officeart/2005/8/layout/hProcess11"/>
    <dgm:cxn modelId="{C39F54F4-127C-404F-9FA0-F928927AFF4C}" type="presParOf" srcId="{B635EA15-0085-4FE5-BB13-E3ED6820A062}" destId="{365748C3-7B3F-4D64-AD45-5BCB71259DC6}" srcOrd="0" destOrd="0" presId="urn:microsoft.com/office/officeart/2005/8/layout/hProcess11"/>
    <dgm:cxn modelId="{FF639031-3388-4BB9-9A8C-E001A530B188}" type="presParOf" srcId="{B635EA15-0085-4FE5-BB13-E3ED6820A062}" destId="{8A2B5A35-3435-47D8-AF01-578EDE657C7B}" srcOrd="1" destOrd="0" presId="urn:microsoft.com/office/officeart/2005/8/layout/hProcess11"/>
    <dgm:cxn modelId="{FBFFBE84-0269-4539-9AF8-C819615C5798}" type="presParOf" srcId="{B635EA15-0085-4FE5-BB13-E3ED6820A062}" destId="{16B15D1F-8387-4826-85B7-A54E437B6F84}" srcOrd="2" destOrd="0" presId="urn:microsoft.com/office/officeart/2005/8/layout/hProcess11"/>
    <dgm:cxn modelId="{428BCE0D-3C1B-4BE7-9151-21EAC82E0896}" type="presParOf" srcId="{E3C820EF-18F5-46D8-8EB8-CEB9E98E0BC6}" destId="{85AF67AF-C3B7-4023-A1A9-4BFD3A84A34C}" srcOrd="3" destOrd="0" presId="urn:microsoft.com/office/officeart/2005/8/layout/hProcess11"/>
    <dgm:cxn modelId="{769E56FD-061B-422A-93D6-3657F0F9F094}" type="presParOf" srcId="{E3C820EF-18F5-46D8-8EB8-CEB9E98E0BC6}" destId="{3DDEA6C1-2706-44AE-AFAB-6597997209A8}" srcOrd="4" destOrd="0" presId="urn:microsoft.com/office/officeart/2005/8/layout/hProcess11"/>
    <dgm:cxn modelId="{DD2B715A-92F1-4F59-AB51-59F567527643}" type="presParOf" srcId="{3DDEA6C1-2706-44AE-AFAB-6597997209A8}" destId="{3EC14E13-980F-46FA-912C-52BD7338EABC}" srcOrd="0" destOrd="0" presId="urn:microsoft.com/office/officeart/2005/8/layout/hProcess11"/>
    <dgm:cxn modelId="{724BBEFB-3644-432B-AAF3-39D6C52D08A7}" type="presParOf" srcId="{3DDEA6C1-2706-44AE-AFAB-6597997209A8}" destId="{F881C26F-62E8-4DA7-A0EB-0C4329F685B0}" srcOrd="1" destOrd="0" presId="urn:microsoft.com/office/officeart/2005/8/layout/hProcess11"/>
    <dgm:cxn modelId="{6E0A3556-4305-4E0D-A346-15FA22AE1050}" type="presParOf" srcId="{3DDEA6C1-2706-44AE-AFAB-6597997209A8}" destId="{3D5E6D9C-99AF-49AB-B18D-8215B72DBDB0}" srcOrd="2" destOrd="0" presId="urn:microsoft.com/office/officeart/2005/8/layout/hProcess11"/>
    <dgm:cxn modelId="{6B9868FD-11E5-4C85-91F0-5586F0721AEC}" type="presParOf" srcId="{E3C820EF-18F5-46D8-8EB8-CEB9E98E0BC6}" destId="{80026125-A1DA-453E-95D7-0D0CEFECF95B}" srcOrd="5" destOrd="0" presId="urn:microsoft.com/office/officeart/2005/8/layout/hProcess11"/>
    <dgm:cxn modelId="{B77F80B9-E730-422E-B230-B1445AAF724E}" type="presParOf" srcId="{E3C820EF-18F5-46D8-8EB8-CEB9E98E0BC6}" destId="{B19B1203-3D4E-42EF-B8E0-B4CCBA563C7E}" srcOrd="6" destOrd="0" presId="urn:microsoft.com/office/officeart/2005/8/layout/hProcess11"/>
    <dgm:cxn modelId="{0FAF3CB9-E434-4D29-973F-7DB7B0C04BE7}" type="presParOf" srcId="{B19B1203-3D4E-42EF-B8E0-B4CCBA563C7E}" destId="{2CF8B074-3700-4737-9D4B-B2E2B7B7138F}" srcOrd="0" destOrd="0" presId="urn:microsoft.com/office/officeart/2005/8/layout/hProcess11"/>
    <dgm:cxn modelId="{11A6652F-38E9-4286-B769-E9415589B7BC}" type="presParOf" srcId="{B19B1203-3D4E-42EF-B8E0-B4CCBA563C7E}" destId="{7857C741-E486-4EE6-97C5-B7DA34819068}" srcOrd="1" destOrd="0" presId="urn:microsoft.com/office/officeart/2005/8/layout/hProcess11"/>
    <dgm:cxn modelId="{2EE0715F-452B-4FB1-9A84-739533CAEDB5}" type="presParOf" srcId="{B19B1203-3D4E-42EF-B8E0-B4CCBA563C7E}" destId="{595A2859-5BE7-45D6-8D40-3FA53F14FE4E}" srcOrd="2" destOrd="0" presId="urn:microsoft.com/office/officeart/2005/8/layout/hProcess11"/>
    <dgm:cxn modelId="{56627821-D1EF-4F48-88BB-25CB135C6E60}" type="presParOf" srcId="{E3C820EF-18F5-46D8-8EB8-CEB9E98E0BC6}" destId="{56FFAF21-48B8-4A40-A2B8-0E242B725AB6}" srcOrd="7" destOrd="0" presId="urn:microsoft.com/office/officeart/2005/8/layout/hProcess11"/>
    <dgm:cxn modelId="{0F232F9F-E837-45A2-83A8-771BAA0D4CAB}" type="presParOf" srcId="{E3C820EF-18F5-46D8-8EB8-CEB9E98E0BC6}" destId="{1CC76F59-E435-4B01-86E7-B18232FB51AE}" srcOrd="8" destOrd="0" presId="urn:microsoft.com/office/officeart/2005/8/layout/hProcess11"/>
    <dgm:cxn modelId="{2A14CBF0-CCBF-43DF-80D7-EC34A8778D67}" type="presParOf" srcId="{1CC76F59-E435-4B01-86E7-B18232FB51AE}" destId="{D9CA229F-C0FD-454B-9886-C8AB5D0D785C}" srcOrd="0" destOrd="0" presId="urn:microsoft.com/office/officeart/2005/8/layout/hProcess11"/>
    <dgm:cxn modelId="{C11937FE-5B38-4B55-8A55-63426D629B8E}" type="presParOf" srcId="{1CC76F59-E435-4B01-86E7-B18232FB51AE}" destId="{FFBFEC90-56D9-4660-AA46-70F44C5CB8FB}" srcOrd="1" destOrd="0" presId="urn:microsoft.com/office/officeart/2005/8/layout/hProcess11"/>
    <dgm:cxn modelId="{76A3219B-0A93-498D-9A5A-0B0064BA332A}" type="presParOf" srcId="{1CC76F59-E435-4B01-86E7-B18232FB51AE}" destId="{48A3A309-7566-4AFD-BBD3-16DDB5C44DBE}" srcOrd="2" destOrd="0" presId="urn:microsoft.com/office/officeart/2005/8/layout/hProcess11"/>
    <dgm:cxn modelId="{9DF7FE08-4DBA-4AC9-900D-CBF95606CDB9}" type="presParOf" srcId="{E3C820EF-18F5-46D8-8EB8-CEB9E98E0BC6}" destId="{1ABA049A-22C6-4C17-BE94-0F088F514D6D}" srcOrd="9" destOrd="0" presId="urn:microsoft.com/office/officeart/2005/8/layout/hProcess11"/>
    <dgm:cxn modelId="{B12BFE81-06C2-45B4-804D-6619B5874E5D}" type="presParOf" srcId="{E3C820EF-18F5-46D8-8EB8-CEB9E98E0BC6}" destId="{739C8524-A36B-41AB-9B7E-0E13482A463D}" srcOrd="10" destOrd="0" presId="urn:microsoft.com/office/officeart/2005/8/layout/hProcess11"/>
    <dgm:cxn modelId="{7BEB02DE-5669-42E1-9D43-DDC4D6E38E14}" type="presParOf" srcId="{739C8524-A36B-41AB-9B7E-0E13482A463D}" destId="{66BD743D-B277-4757-A387-1D766382133F}" srcOrd="0" destOrd="0" presId="urn:microsoft.com/office/officeart/2005/8/layout/hProcess11"/>
    <dgm:cxn modelId="{120495AD-DCAB-4104-B29A-93F6631B16A0}" type="presParOf" srcId="{739C8524-A36B-41AB-9B7E-0E13482A463D}" destId="{98D62F64-F4E4-4843-902F-B1EB17EC305C}" srcOrd="1" destOrd="0" presId="urn:microsoft.com/office/officeart/2005/8/layout/hProcess11"/>
    <dgm:cxn modelId="{53060184-4F40-4DEE-8C19-A03B4D84973B}" type="presParOf" srcId="{739C8524-A36B-41AB-9B7E-0E13482A463D}" destId="{4D952C11-FADF-45CB-A246-4D80AEF1C244}"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DC38BF-8B08-4BE3-AFAD-024239E950AE}" type="doc">
      <dgm:prSet loTypeId="urn:microsoft.com/office/officeart/2005/8/layout/hProcess11" loCatId="process" qsTypeId="urn:microsoft.com/office/officeart/2005/8/quickstyle/simple1" qsCatId="simple" csTypeId="urn:microsoft.com/office/officeart/2005/8/colors/accent0_3" csCatId="mainScheme" phldr="1"/>
      <dgm:spPr/>
      <dgm:t>
        <a:bodyPr/>
        <a:lstStyle/>
        <a:p>
          <a:endParaRPr lang="en-US"/>
        </a:p>
      </dgm:t>
    </dgm:pt>
    <dgm:pt modelId="{1525FFF5-E743-4CE3-8E42-13FD31816802}">
      <dgm:prSet custT="1"/>
      <dgm:spPr/>
      <dgm:t>
        <a:bodyPr/>
        <a:lstStyle/>
        <a:p>
          <a:r>
            <a:rPr lang="en-US" sz="1200" b="1"/>
            <a:t>1973</a:t>
          </a:r>
          <a:endParaRPr lang="en-US" sz="1200"/>
        </a:p>
      </dgm:t>
    </dgm:pt>
    <dgm:pt modelId="{08AC2EF5-B8E5-403D-A6DE-A28E9D496AA8}" type="parTrans" cxnId="{86F1C160-CB30-4644-82A8-58637A8DA93A}">
      <dgm:prSet/>
      <dgm:spPr/>
      <dgm:t>
        <a:bodyPr/>
        <a:lstStyle/>
        <a:p>
          <a:endParaRPr lang="en-US" sz="1200"/>
        </a:p>
      </dgm:t>
    </dgm:pt>
    <dgm:pt modelId="{7FF7493D-F48C-4A4D-8442-526D85F48E64}" type="sibTrans" cxnId="{86F1C160-CB30-4644-82A8-58637A8DA93A}">
      <dgm:prSet/>
      <dgm:spPr/>
      <dgm:t>
        <a:bodyPr/>
        <a:lstStyle/>
        <a:p>
          <a:endParaRPr lang="en-US" sz="1200"/>
        </a:p>
      </dgm:t>
    </dgm:pt>
    <dgm:pt modelId="{45E09482-158A-4883-B05E-63793AC9D2C5}">
      <dgm:prSet custT="1"/>
      <dgm:spPr/>
      <dgm:t>
        <a:bodyPr/>
        <a:lstStyle/>
        <a:p>
          <a:r>
            <a:rPr lang="en-US" sz="1200"/>
            <a:t>Health Maintenance Organization (HMO) Act of 1973 signed into law by President Nixon, using federal funds and policy to promote HMOs </a:t>
          </a:r>
        </a:p>
      </dgm:t>
    </dgm:pt>
    <dgm:pt modelId="{8CA73802-66C1-4166-A42B-DCA7DEFEE882}" type="parTrans" cxnId="{52661C8D-CCCA-4DE3-A903-F4CAD5D03746}">
      <dgm:prSet/>
      <dgm:spPr/>
      <dgm:t>
        <a:bodyPr/>
        <a:lstStyle/>
        <a:p>
          <a:endParaRPr lang="en-US" sz="1200"/>
        </a:p>
      </dgm:t>
    </dgm:pt>
    <dgm:pt modelId="{6073A448-986F-4263-9F14-66F9752D5826}" type="sibTrans" cxnId="{52661C8D-CCCA-4DE3-A903-F4CAD5D03746}">
      <dgm:prSet/>
      <dgm:spPr/>
      <dgm:t>
        <a:bodyPr/>
        <a:lstStyle/>
        <a:p>
          <a:endParaRPr lang="en-US" sz="1200"/>
        </a:p>
      </dgm:t>
    </dgm:pt>
    <dgm:pt modelId="{D9886DEB-0F17-4CF9-A1DA-C97CF9A8CFA8}">
      <dgm:prSet custT="1"/>
      <dgm:spPr/>
      <dgm:t>
        <a:bodyPr/>
        <a:lstStyle/>
        <a:p>
          <a:r>
            <a:rPr lang="en-US" sz="1200" b="1"/>
            <a:t>1982</a:t>
          </a:r>
          <a:endParaRPr lang="en-US" sz="1200"/>
        </a:p>
      </dgm:t>
    </dgm:pt>
    <dgm:pt modelId="{FF8D7244-E322-4C8C-A775-412D1976E7F3}" type="parTrans" cxnId="{AF9558FB-60FB-48EE-97E5-1341750B3D1F}">
      <dgm:prSet/>
      <dgm:spPr/>
      <dgm:t>
        <a:bodyPr/>
        <a:lstStyle/>
        <a:p>
          <a:endParaRPr lang="en-US" sz="1200"/>
        </a:p>
      </dgm:t>
    </dgm:pt>
    <dgm:pt modelId="{C88186FD-7A43-4C3A-8A60-5E0F9F1CE4DB}" type="sibTrans" cxnId="{AF9558FB-60FB-48EE-97E5-1341750B3D1F}">
      <dgm:prSet/>
      <dgm:spPr/>
      <dgm:t>
        <a:bodyPr/>
        <a:lstStyle/>
        <a:p>
          <a:endParaRPr lang="en-US" sz="1200"/>
        </a:p>
      </dgm:t>
    </dgm:pt>
    <dgm:pt modelId="{A7ED71C6-883D-4289-96A3-991F0AAC5DB3}">
      <dgm:prSet custT="1"/>
      <dgm:spPr/>
      <dgm:t>
        <a:bodyPr/>
        <a:lstStyle/>
        <a:p>
          <a:r>
            <a:rPr lang="en-US" sz="1200"/>
            <a:t>California legislation enacted allowing selective contracting for Medicaid and private insurance, paving the way for other states to enact similar laws facilitating Preferred Provider Organizations (PPOs)</a:t>
          </a:r>
        </a:p>
      </dgm:t>
    </dgm:pt>
    <dgm:pt modelId="{4C650DB8-2144-48DD-9130-EFB1C39FDBAD}" type="parTrans" cxnId="{B5B201A4-90C9-43F5-B0B3-94F6859286EA}">
      <dgm:prSet/>
      <dgm:spPr/>
      <dgm:t>
        <a:bodyPr/>
        <a:lstStyle/>
        <a:p>
          <a:endParaRPr lang="en-US" sz="1200"/>
        </a:p>
      </dgm:t>
    </dgm:pt>
    <dgm:pt modelId="{D2908863-CBD0-41CB-9C6B-903A93246124}" type="sibTrans" cxnId="{B5B201A4-90C9-43F5-B0B3-94F6859286EA}">
      <dgm:prSet/>
      <dgm:spPr/>
      <dgm:t>
        <a:bodyPr/>
        <a:lstStyle/>
        <a:p>
          <a:endParaRPr lang="en-US" sz="1200"/>
        </a:p>
      </dgm:t>
    </dgm:pt>
    <dgm:pt modelId="{A5A8B774-1F30-4F57-809C-865AD034BC1A}">
      <dgm:prSet custT="1"/>
      <dgm:spPr/>
      <dgm:t>
        <a:bodyPr/>
        <a:lstStyle/>
        <a:p>
          <a:r>
            <a:rPr lang="en-US" sz="1200" b="1"/>
            <a:t>1990</a:t>
          </a:r>
          <a:endParaRPr lang="en-US" sz="1200"/>
        </a:p>
      </dgm:t>
    </dgm:pt>
    <dgm:pt modelId="{1DD0B09C-3A2E-418C-91E8-26FF8EBEB47A}" type="parTrans" cxnId="{5C23C531-2A28-4910-BFA5-25CD35EEB387}">
      <dgm:prSet/>
      <dgm:spPr/>
      <dgm:t>
        <a:bodyPr/>
        <a:lstStyle/>
        <a:p>
          <a:endParaRPr lang="en-US" sz="1200"/>
        </a:p>
      </dgm:t>
    </dgm:pt>
    <dgm:pt modelId="{A4C80F16-01C9-483D-B4F6-90E7DE601747}" type="sibTrans" cxnId="{5C23C531-2A28-4910-BFA5-25CD35EEB387}">
      <dgm:prSet/>
      <dgm:spPr/>
      <dgm:t>
        <a:bodyPr/>
        <a:lstStyle/>
        <a:p>
          <a:endParaRPr lang="en-US" sz="1200"/>
        </a:p>
      </dgm:t>
    </dgm:pt>
    <dgm:pt modelId="{DB8895C0-3B4B-44EC-9D6E-542653E190AD}">
      <dgm:prSet custT="1"/>
      <dgm:spPr/>
      <dgm:t>
        <a:bodyPr/>
        <a:lstStyle/>
        <a:p>
          <a:r>
            <a:rPr lang="en-US" sz="1200"/>
            <a:t>National total HMO enrollment reaches 33.3 million </a:t>
          </a:r>
        </a:p>
      </dgm:t>
    </dgm:pt>
    <dgm:pt modelId="{A67C109E-8CCF-4B23-BC40-F5FFA54CA466}" type="parTrans" cxnId="{9C205251-7CA2-4BCD-B180-A1A974D96489}">
      <dgm:prSet/>
      <dgm:spPr/>
      <dgm:t>
        <a:bodyPr/>
        <a:lstStyle/>
        <a:p>
          <a:endParaRPr lang="en-US" sz="1200"/>
        </a:p>
      </dgm:t>
    </dgm:pt>
    <dgm:pt modelId="{9F5B27A8-1CC9-4BDF-A6C8-749776926306}" type="sibTrans" cxnId="{9C205251-7CA2-4BCD-B180-A1A974D96489}">
      <dgm:prSet/>
      <dgm:spPr/>
      <dgm:t>
        <a:bodyPr/>
        <a:lstStyle/>
        <a:p>
          <a:endParaRPr lang="en-US" sz="1200"/>
        </a:p>
      </dgm:t>
    </dgm:pt>
    <dgm:pt modelId="{AD2B2DB7-DB95-4990-B895-9A8A5D3A51FF}">
      <dgm:prSet custT="1"/>
      <dgm:spPr/>
      <dgm:t>
        <a:bodyPr/>
        <a:lstStyle/>
        <a:p>
          <a:r>
            <a:rPr lang="en-US" sz="1200"/>
            <a:t>National PPO enrollment surpasses HMO enrollment with 38.1 million members </a:t>
          </a:r>
        </a:p>
      </dgm:t>
    </dgm:pt>
    <dgm:pt modelId="{A209CE39-AF13-4E4C-8FE9-2231A68966DF}" type="parTrans" cxnId="{25DE060F-F4C2-4877-B69B-AC0C8A47282D}">
      <dgm:prSet/>
      <dgm:spPr/>
      <dgm:t>
        <a:bodyPr/>
        <a:lstStyle/>
        <a:p>
          <a:endParaRPr lang="en-US" sz="1200"/>
        </a:p>
      </dgm:t>
    </dgm:pt>
    <dgm:pt modelId="{7385307B-EC3F-438C-A183-A65AE9224910}" type="sibTrans" cxnId="{25DE060F-F4C2-4877-B69B-AC0C8A47282D}">
      <dgm:prSet/>
      <dgm:spPr/>
      <dgm:t>
        <a:bodyPr/>
        <a:lstStyle/>
        <a:p>
          <a:endParaRPr lang="en-US" sz="1200"/>
        </a:p>
      </dgm:t>
    </dgm:pt>
    <dgm:pt modelId="{70C2E054-4A53-43B7-A5F6-2E0EA4B2607C}">
      <dgm:prSet custT="1"/>
      <dgm:spPr/>
      <dgm:t>
        <a:bodyPr/>
        <a:lstStyle/>
        <a:p>
          <a:r>
            <a:rPr lang="en-US" sz="1200"/>
            <a:t>NCQA established </a:t>
          </a:r>
        </a:p>
      </dgm:t>
    </dgm:pt>
    <dgm:pt modelId="{8DAFC029-0CA4-4CD2-BF01-CD7B25282140}" type="parTrans" cxnId="{0E55B386-AF38-4068-9895-C09F7A3A21BF}">
      <dgm:prSet/>
      <dgm:spPr/>
      <dgm:t>
        <a:bodyPr/>
        <a:lstStyle/>
        <a:p>
          <a:endParaRPr lang="en-US" sz="1200"/>
        </a:p>
      </dgm:t>
    </dgm:pt>
    <dgm:pt modelId="{06D49D1E-1B1C-4AF5-8AEC-9979275E635C}" type="sibTrans" cxnId="{0E55B386-AF38-4068-9895-C09F7A3A21BF}">
      <dgm:prSet/>
      <dgm:spPr/>
      <dgm:t>
        <a:bodyPr/>
        <a:lstStyle/>
        <a:p>
          <a:endParaRPr lang="en-US" sz="1200"/>
        </a:p>
      </dgm:t>
    </dgm:pt>
    <dgm:pt modelId="{765EF921-D10D-4DB3-8C45-566264ADB006}">
      <dgm:prSet custT="1"/>
      <dgm:spPr/>
      <dgm:t>
        <a:bodyPr/>
        <a:lstStyle/>
        <a:p>
          <a:r>
            <a:rPr lang="en-US" sz="1200" b="1"/>
            <a:t>1996</a:t>
          </a:r>
          <a:endParaRPr lang="en-US" sz="1200"/>
        </a:p>
      </dgm:t>
    </dgm:pt>
    <dgm:pt modelId="{3C06EA2D-4344-48EC-81B1-6525460F20D5}" type="parTrans" cxnId="{DA1BB84C-5AFD-4335-A003-1F552CE042A8}">
      <dgm:prSet/>
      <dgm:spPr/>
      <dgm:t>
        <a:bodyPr/>
        <a:lstStyle/>
        <a:p>
          <a:endParaRPr lang="en-US" sz="1200"/>
        </a:p>
      </dgm:t>
    </dgm:pt>
    <dgm:pt modelId="{92FAA7D0-F552-46C9-9347-950F1379F2A5}" type="sibTrans" cxnId="{DA1BB84C-5AFD-4335-A003-1F552CE042A8}">
      <dgm:prSet/>
      <dgm:spPr/>
      <dgm:t>
        <a:bodyPr/>
        <a:lstStyle/>
        <a:p>
          <a:endParaRPr lang="en-US" sz="1200"/>
        </a:p>
      </dgm:t>
    </dgm:pt>
    <dgm:pt modelId="{36F61BD3-DF2F-4AF5-9C8D-015F0CDF06D2}">
      <dgm:prSet custT="1"/>
      <dgm:spPr/>
      <dgm:t>
        <a:bodyPr/>
        <a:lstStyle/>
        <a:p>
          <a:r>
            <a:rPr lang="en-US" sz="1200"/>
            <a:t>Health Insurance Portability &amp; Accountability Act of 1996 (HIPAA) includes patient privacy compliance and health plan portability provisions</a:t>
          </a:r>
        </a:p>
      </dgm:t>
    </dgm:pt>
    <dgm:pt modelId="{8A050D3D-27E2-4514-8FB9-A7DB154200D7}" type="parTrans" cxnId="{9B604775-745A-4E59-A399-92E9BB33AC9D}">
      <dgm:prSet/>
      <dgm:spPr/>
      <dgm:t>
        <a:bodyPr/>
        <a:lstStyle/>
        <a:p>
          <a:endParaRPr lang="en-US" sz="1200"/>
        </a:p>
      </dgm:t>
    </dgm:pt>
    <dgm:pt modelId="{8EDBFC04-B1D1-4E62-BCA7-97777813DE61}" type="sibTrans" cxnId="{9B604775-745A-4E59-A399-92E9BB33AC9D}">
      <dgm:prSet/>
      <dgm:spPr/>
      <dgm:t>
        <a:bodyPr/>
        <a:lstStyle/>
        <a:p>
          <a:endParaRPr lang="en-US" sz="1200"/>
        </a:p>
      </dgm:t>
    </dgm:pt>
    <dgm:pt modelId="{20903D06-F159-4A82-A11C-C7F63EE9F9DD}">
      <dgm:prSet custT="1"/>
      <dgm:spPr/>
      <dgm:t>
        <a:bodyPr/>
        <a:lstStyle/>
        <a:p>
          <a:r>
            <a:rPr lang="en-US" sz="1200" b="1"/>
            <a:t>2000</a:t>
          </a:r>
          <a:endParaRPr lang="en-US" sz="1200"/>
        </a:p>
      </dgm:t>
    </dgm:pt>
    <dgm:pt modelId="{385CD44E-7A6B-4064-BBF5-171C6085F142}" type="parTrans" cxnId="{8AFA7A6A-C157-4FAF-8642-FD6B8A9617CB}">
      <dgm:prSet/>
      <dgm:spPr/>
      <dgm:t>
        <a:bodyPr/>
        <a:lstStyle/>
        <a:p>
          <a:endParaRPr lang="en-US" sz="1200"/>
        </a:p>
      </dgm:t>
    </dgm:pt>
    <dgm:pt modelId="{2420E395-A98C-4271-A688-12D3D155DA9A}" type="sibTrans" cxnId="{8AFA7A6A-C157-4FAF-8642-FD6B8A9617CB}">
      <dgm:prSet/>
      <dgm:spPr/>
      <dgm:t>
        <a:bodyPr/>
        <a:lstStyle/>
        <a:p>
          <a:endParaRPr lang="en-US" sz="1200"/>
        </a:p>
      </dgm:t>
    </dgm:pt>
    <dgm:pt modelId="{684B6383-688A-488E-88B6-87F6CDD9AA0B}">
      <dgm:prSet custT="1"/>
      <dgm:spPr/>
      <dgm:t>
        <a:bodyPr/>
        <a:lstStyle/>
        <a:p>
          <a:r>
            <a:rPr lang="en-US" sz="1200"/>
            <a:t>National total HMO enrollment is 80.9 million, declining for the first time from the previous year's level (81.3 million in 1999) </a:t>
          </a:r>
        </a:p>
      </dgm:t>
    </dgm:pt>
    <dgm:pt modelId="{EF749F77-4A98-474D-92E2-B2AEA6B006CA}" type="parTrans" cxnId="{AC8DDF3C-5505-4F39-AE27-CD133160F0E7}">
      <dgm:prSet/>
      <dgm:spPr/>
      <dgm:t>
        <a:bodyPr/>
        <a:lstStyle/>
        <a:p>
          <a:endParaRPr lang="en-US" sz="1200"/>
        </a:p>
      </dgm:t>
    </dgm:pt>
    <dgm:pt modelId="{4728C84F-6A0F-4250-98B5-494D5B52738C}" type="sibTrans" cxnId="{AC8DDF3C-5505-4F39-AE27-CD133160F0E7}">
      <dgm:prSet/>
      <dgm:spPr/>
      <dgm:t>
        <a:bodyPr/>
        <a:lstStyle/>
        <a:p>
          <a:endParaRPr lang="en-US" sz="1200"/>
        </a:p>
      </dgm:t>
    </dgm:pt>
    <dgm:pt modelId="{0DA44FBE-6411-40B2-86DB-30337BD53958}">
      <dgm:prSet custT="1"/>
      <dgm:spPr/>
      <dgm:t>
        <a:bodyPr/>
        <a:lstStyle/>
        <a:p>
          <a:r>
            <a:rPr lang="en-US" sz="1200"/>
            <a:t>1988</a:t>
          </a:r>
        </a:p>
      </dgm:t>
    </dgm:pt>
    <dgm:pt modelId="{344C8572-FD55-49F7-8F0C-CAC1B949FD03}" type="parTrans" cxnId="{4A10E655-D1D0-4D6D-BE3E-5D4ADD20D6CC}">
      <dgm:prSet/>
      <dgm:spPr/>
      <dgm:t>
        <a:bodyPr/>
        <a:lstStyle/>
        <a:p>
          <a:endParaRPr lang="en-US"/>
        </a:p>
      </dgm:t>
    </dgm:pt>
    <dgm:pt modelId="{6E33F67B-AEA2-4E9E-8164-CF113CA067A6}" type="sibTrans" cxnId="{4A10E655-D1D0-4D6D-BE3E-5D4ADD20D6CC}">
      <dgm:prSet/>
      <dgm:spPr/>
      <dgm:t>
        <a:bodyPr/>
        <a:lstStyle/>
        <a:p>
          <a:endParaRPr lang="en-US"/>
        </a:p>
      </dgm:t>
    </dgm:pt>
    <dgm:pt modelId="{07807976-4DEC-4E63-BD88-D477543C4683}">
      <dgm:prSet custT="1"/>
      <dgm:spPr/>
      <dgm:t>
        <a:bodyPr/>
        <a:lstStyle/>
        <a:p>
          <a:r>
            <a:rPr lang="en-US" sz="1200"/>
            <a:t>Academy of Managed Care Pharmacy formed </a:t>
          </a:r>
        </a:p>
      </dgm:t>
    </dgm:pt>
    <dgm:pt modelId="{A7431D95-9DDE-44B8-B370-EBEAC6DBA514}" type="parTrans" cxnId="{5B846598-8E47-4E38-981D-F2BAF6E6291F}">
      <dgm:prSet/>
      <dgm:spPr/>
      <dgm:t>
        <a:bodyPr/>
        <a:lstStyle/>
        <a:p>
          <a:endParaRPr lang="en-US"/>
        </a:p>
      </dgm:t>
    </dgm:pt>
    <dgm:pt modelId="{660A3B9C-A087-4DBA-B647-AD823B166457}" type="sibTrans" cxnId="{5B846598-8E47-4E38-981D-F2BAF6E6291F}">
      <dgm:prSet/>
      <dgm:spPr/>
      <dgm:t>
        <a:bodyPr/>
        <a:lstStyle/>
        <a:p>
          <a:endParaRPr lang="en-US"/>
        </a:p>
      </dgm:t>
    </dgm:pt>
    <dgm:pt modelId="{B7426952-40D7-4C68-9CA9-281650B8E56A}" type="pres">
      <dgm:prSet presAssocID="{F7DC38BF-8B08-4BE3-AFAD-024239E950AE}" presName="Name0" presStyleCnt="0">
        <dgm:presLayoutVars>
          <dgm:dir/>
          <dgm:resizeHandles val="exact"/>
        </dgm:presLayoutVars>
      </dgm:prSet>
      <dgm:spPr/>
    </dgm:pt>
    <dgm:pt modelId="{FE7CB7AD-C12F-43C8-A830-5442AE1A0F00}" type="pres">
      <dgm:prSet presAssocID="{F7DC38BF-8B08-4BE3-AFAD-024239E950AE}" presName="arrow" presStyleLbl="bgShp" presStyleIdx="0" presStyleCnt="1"/>
      <dgm:spPr/>
    </dgm:pt>
    <dgm:pt modelId="{7E804FFC-F8DE-4FDD-8D3D-0AE3F1C711D4}" type="pres">
      <dgm:prSet presAssocID="{F7DC38BF-8B08-4BE3-AFAD-024239E950AE}" presName="points" presStyleCnt="0"/>
      <dgm:spPr/>
    </dgm:pt>
    <dgm:pt modelId="{EEBBC0C2-4381-48B1-82CF-B2FC7141D338}" type="pres">
      <dgm:prSet presAssocID="{1525FFF5-E743-4CE3-8E42-13FD31816802}" presName="compositeA" presStyleCnt="0"/>
      <dgm:spPr/>
    </dgm:pt>
    <dgm:pt modelId="{FC8BE69E-62B4-486C-9FDA-8A682FB8D551}" type="pres">
      <dgm:prSet presAssocID="{1525FFF5-E743-4CE3-8E42-13FD31816802}" presName="textA" presStyleLbl="revTx" presStyleIdx="0" presStyleCnt="6">
        <dgm:presLayoutVars>
          <dgm:bulletEnabled val="1"/>
        </dgm:presLayoutVars>
      </dgm:prSet>
      <dgm:spPr/>
    </dgm:pt>
    <dgm:pt modelId="{B0818B7F-B577-4D22-9B1E-0D0E18E56906}" type="pres">
      <dgm:prSet presAssocID="{1525FFF5-E743-4CE3-8E42-13FD31816802}" presName="circleA" presStyleLbl="node1" presStyleIdx="0" presStyleCnt="6"/>
      <dgm:spPr/>
    </dgm:pt>
    <dgm:pt modelId="{E9C0449B-80E7-4F81-8895-F0FAC21D66AB}" type="pres">
      <dgm:prSet presAssocID="{1525FFF5-E743-4CE3-8E42-13FD31816802}" presName="spaceA" presStyleCnt="0"/>
      <dgm:spPr/>
    </dgm:pt>
    <dgm:pt modelId="{A24DA833-6803-42B7-BA41-1DF481E362F8}" type="pres">
      <dgm:prSet presAssocID="{7FF7493D-F48C-4A4D-8442-526D85F48E64}" presName="space" presStyleCnt="0"/>
      <dgm:spPr/>
    </dgm:pt>
    <dgm:pt modelId="{E8A7AA82-A78F-49AE-981D-3E44B8347AC3}" type="pres">
      <dgm:prSet presAssocID="{D9886DEB-0F17-4CF9-A1DA-C97CF9A8CFA8}" presName="compositeB" presStyleCnt="0"/>
      <dgm:spPr/>
    </dgm:pt>
    <dgm:pt modelId="{8FF5AB3D-5B28-4C79-B250-9224E861D9B8}" type="pres">
      <dgm:prSet presAssocID="{D9886DEB-0F17-4CF9-A1DA-C97CF9A8CFA8}" presName="textB" presStyleLbl="revTx" presStyleIdx="1" presStyleCnt="6" custScaleX="144556">
        <dgm:presLayoutVars>
          <dgm:bulletEnabled val="1"/>
        </dgm:presLayoutVars>
      </dgm:prSet>
      <dgm:spPr/>
    </dgm:pt>
    <dgm:pt modelId="{3B4A54DC-5847-4BAC-9232-D0184704A01C}" type="pres">
      <dgm:prSet presAssocID="{D9886DEB-0F17-4CF9-A1DA-C97CF9A8CFA8}" presName="circleB" presStyleLbl="node1" presStyleIdx="1" presStyleCnt="6"/>
      <dgm:spPr/>
    </dgm:pt>
    <dgm:pt modelId="{F6BD9D21-D24C-4B1B-9332-A94CD8F59247}" type="pres">
      <dgm:prSet presAssocID="{D9886DEB-0F17-4CF9-A1DA-C97CF9A8CFA8}" presName="spaceB" presStyleCnt="0"/>
      <dgm:spPr/>
    </dgm:pt>
    <dgm:pt modelId="{D9E68461-2366-45BA-804D-D60CAD0E9826}" type="pres">
      <dgm:prSet presAssocID="{C88186FD-7A43-4C3A-8A60-5E0F9F1CE4DB}" presName="space" presStyleCnt="0"/>
      <dgm:spPr/>
    </dgm:pt>
    <dgm:pt modelId="{49E90ED3-7148-4B89-984C-01A741AE8742}" type="pres">
      <dgm:prSet presAssocID="{0DA44FBE-6411-40B2-86DB-30337BD53958}" presName="compositeA" presStyleCnt="0"/>
      <dgm:spPr/>
    </dgm:pt>
    <dgm:pt modelId="{8D26A69F-ED80-4606-A5A8-B8322CC0BF8F}" type="pres">
      <dgm:prSet presAssocID="{0DA44FBE-6411-40B2-86DB-30337BD53958}" presName="textA" presStyleLbl="revTx" presStyleIdx="2" presStyleCnt="6">
        <dgm:presLayoutVars>
          <dgm:bulletEnabled val="1"/>
        </dgm:presLayoutVars>
      </dgm:prSet>
      <dgm:spPr/>
    </dgm:pt>
    <dgm:pt modelId="{53E83152-357B-42C6-92D3-61E2D2FBC8F9}" type="pres">
      <dgm:prSet presAssocID="{0DA44FBE-6411-40B2-86DB-30337BD53958}" presName="circleA" presStyleLbl="node1" presStyleIdx="2" presStyleCnt="6"/>
      <dgm:spPr/>
    </dgm:pt>
    <dgm:pt modelId="{510109BA-1BBD-457C-BE60-742D2FE62417}" type="pres">
      <dgm:prSet presAssocID="{0DA44FBE-6411-40B2-86DB-30337BD53958}" presName="spaceA" presStyleCnt="0"/>
      <dgm:spPr/>
    </dgm:pt>
    <dgm:pt modelId="{85A79C9D-2AB4-4633-834C-EDFA5AE95814}" type="pres">
      <dgm:prSet presAssocID="{6E33F67B-AEA2-4E9E-8164-CF113CA067A6}" presName="space" presStyleCnt="0"/>
      <dgm:spPr/>
    </dgm:pt>
    <dgm:pt modelId="{40807A92-35F2-47AE-9A22-CEC1A78C321A}" type="pres">
      <dgm:prSet presAssocID="{A5A8B774-1F30-4F57-809C-865AD034BC1A}" presName="compositeB" presStyleCnt="0"/>
      <dgm:spPr/>
    </dgm:pt>
    <dgm:pt modelId="{C3AE6510-8E2B-4DDF-908E-AD079340961F}" type="pres">
      <dgm:prSet presAssocID="{A5A8B774-1F30-4F57-809C-865AD034BC1A}" presName="textB" presStyleLbl="revTx" presStyleIdx="3" presStyleCnt="6" custScaleX="126614">
        <dgm:presLayoutVars>
          <dgm:bulletEnabled val="1"/>
        </dgm:presLayoutVars>
      </dgm:prSet>
      <dgm:spPr/>
    </dgm:pt>
    <dgm:pt modelId="{8A51CF6A-594F-48E2-AC8E-4455658BA32A}" type="pres">
      <dgm:prSet presAssocID="{A5A8B774-1F30-4F57-809C-865AD034BC1A}" presName="circleB" presStyleLbl="node1" presStyleIdx="3" presStyleCnt="6"/>
      <dgm:spPr/>
    </dgm:pt>
    <dgm:pt modelId="{B00A3F1C-90C1-43F9-9830-488046F9FDE2}" type="pres">
      <dgm:prSet presAssocID="{A5A8B774-1F30-4F57-809C-865AD034BC1A}" presName="spaceB" presStyleCnt="0"/>
      <dgm:spPr/>
    </dgm:pt>
    <dgm:pt modelId="{4DD681AB-0209-46F1-8362-A1026A43AFC7}" type="pres">
      <dgm:prSet presAssocID="{A4C80F16-01C9-483D-B4F6-90E7DE601747}" presName="space" presStyleCnt="0"/>
      <dgm:spPr/>
    </dgm:pt>
    <dgm:pt modelId="{896A30CC-8E9C-4721-8ABA-AB4DF1EDE4E3}" type="pres">
      <dgm:prSet presAssocID="{765EF921-D10D-4DB3-8C45-566264ADB006}" presName="compositeA" presStyleCnt="0"/>
      <dgm:spPr/>
    </dgm:pt>
    <dgm:pt modelId="{EEEC804E-738A-48C8-901B-D7F035C973A7}" type="pres">
      <dgm:prSet presAssocID="{765EF921-D10D-4DB3-8C45-566264ADB006}" presName="textA" presStyleLbl="revTx" presStyleIdx="4" presStyleCnt="6">
        <dgm:presLayoutVars>
          <dgm:bulletEnabled val="1"/>
        </dgm:presLayoutVars>
      </dgm:prSet>
      <dgm:spPr/>
    </dgm:pt>
    <dgm:pt modelId="{A90D205B-2378-4288-A3A2-09EAFE85D3A4}" type="pres">
      <dgm:prSet presAssocID="{765EF921-D10D-4DB3-8C45-566264ADB006}" presName="circleA" presStyleLbl="node1" presStyleIdx="4" presStyleCnt="6"/>
      <dgm:spPr/>
    </dgm:pt>
    <dgm:pt modelId="{D391566C-5E2D-4180-94A7-1C91D30962F0}" type="pres">
      <dgm:prSet presAssocID="{765EF921-D10D-4DB3-8C45-566264ADB006}" presName="spaceA" presStyleCnt="0"/>
      <dgm:spPr/>
    </dgm:pt>
    <dgm:pt modelId="{87193FA5-7427-45C9-B8F9-2B9135D3BA3F}" type="pres">
      <dgm:prSet presAssocID="{92FAA7D0-F552-46C9-9347-950F1379F2A5}" presName="space" presStyleCnt="0"/>
      <dgm:spPr/>
    </dgm:pt>
    <dgm:pt modelId="{CFE359C3-01B9-4A63-8A13-3D1A1A0C07D9}" type="pres">
      <dgm:prSet presAssocID="{20903D06-F159-4A82-A11C-C7F63EE9F9DD}" presName="compositeB" presStyleCnt="0"/>
      <dgm:spPr/>
    </dgm:pt>
    <dgm:pt modelId="{6D5F1705-5D75-43DC-97B0-39EEAF2EB10C}" type="pres">
      <dgm:prSet presAssocID="{20903D06-F159-4A82-A11C-C7F63EE9F9DD}" presName="textB" presStyleLbl="revTx" presStyleIdx="5" presStyleCnt="6">
        <dgm:presLayoutVars>
          <dgm:bulletEnabled val="1"/>
        </dgm:presLayoutVars>
      </dgm:prSet>
      <dgm:spPr/>
    </dgm:pt>
    <dgm:pt modelId="{47D19247-8799-4D67-B73F-A5CFBA8A9656}" type="pres">
      <dgm:prSet presAssocID="{20903D06-F159-4A82-A11C-C7F63EE9F9DD}" presName="circleB" presStyleLbl="node1" presStyleIdx="5" presStyleCnt="6"/>
      <dgm:spPr/>
    </dgm:pt>
    <dgm:pt modelId="{7C6EB26D-A00A-41A7-BA1B-93286BEB3DBC}" type="pres">
      <dgm:prSet presAssocID="{20903D06-F159-4A82-A11C-C7F63EE9F9DD}" presName="spaceB" presStyleCnt="0"/>
      <dgm:spPr/>
    </dgm:pt>
  </dgm:ptLst>
  <dgm:cxnLst>
    <dgm:cxn modelId="{722C8C05-0580-4E9B-9AA1-45B077199CEC}" type="presOf" srcId="{70C2E054-4A53-43B7-A5F6-2E0EA4B2607C}" destId="{C3AE6510-8E2B-4DDF-908E-AD079340961F}" srcOrd="0" destOrd="3" presId="urn:microsoft.com/office/officeart/2005/8/layout/hProcess11"/>
    <dgm:cxn modelId="{25DE060F-F4C2-4877-B69B-AC0C8A47282D}" srcId="{A5A8B774-1F30-4F57-809C-865AD034BC1A}" destId="{AD2B2DB7-DB95-4990-B895-9A8A5D3A51FF}" srcOrd="1" destOrd="0" parTransId="{A209CE39-AF13-4E4C-8FE9-2231A68966DF}" sibTransId="{7385307B-EC3F-438C-A183-A65AE9224910}"/>
    <dgm:cxn modelId="{C7929511-F0F8-48F2-B95D-BCA2618BE705}" type="presOf" srcId="{0DA44FBE-6411-40B2-86DB-30337BD53958}" destId="{8D26A69F-ED80-4606-A5A8-B8322CC0BF8F}" srcOrd="0" destOrd="0" presId="urn:microsoft.com/office/officeart/2005/8/layout/hProcess11"/>
    <dgm:cxn modelId="{5C23C531-2A28-4910-BFA5-25CD35EEB387}" srcId="{F7DC38BF-8B08-4BE3-AFAD-024239E950AE}" destId="{A5A8B774-1F30-4F57-809C-865AD034BC1A}" srcOrd="3" destOrd="0" parTransId="{1DD0B09C-3A2E-418C-91E8-26FF8EBEB47A}" sibTransId="{A4C80F16-01C9-483D-B4F6-90E7DE601747}"/>
    <dgm:cxn modelId="{AC8DDF3C-5505-4F39-AE27-CD133160F0E7}" srcId="{20903D06-F159-4A82-A11C-C7F63EE9F9DD}" destId="{684B6383-688A-488E-88B6-87F6CDD9AA0B}" srcOrd="0" destOrd="0" parTransId="{EF749F77-4A98-474D-92E2-B2AEA6B006CA}" sibTransId="{4728C84F-6A0F-4250-98B5-494D5B52738C}"/>
    <dgm:cxn modelId="{74F70740-E457-4175-A0D4-B418CB408F22}" type="presOf" srcId="{20903D06-F159-4A82-A11C-C7F63EE9F9DD}" destId="{6D5F1705-5D75-43DC-97B0-39EEAF2EB10C}" srcOrd="0" destOrd="0" presId="urn:microsoft.com/office/officeart/2005/8/layout/hProcess11"/>
    <dgm:cxn modelId="{61BCF940-80F3-4338-B732-3155BF8134BA}" type="presOf" srcId="{D9886DEB-0F17-4CF9-A1DA-C97CF9A8CFA8}" destId="{8FF5AB3D-5B28-4C79-B250-9224E861D9B8}" srcOrd="0" destOrd="0" presId="urn:microsoft.com/office/officeart/2005/8/layout/hProcess11"/>
    <dgm:cxn modelId="{47F8135D-ED0B-4812-9268-BA1E0800DD0E}" type="presOf" srcId="{765EF921-D10D-4DB3-8C45-566264ADB006}" destId="{EEEC804E-738A-48C8-901B-D7F035C973A7}" srcOrd="0" destOrd="0" presId="urn:microsoft.com/office/officeart/2005/8/layout/hProcess11"/>
    <dgm:cxn modelId="{86F1C160-CB30-4644-82A8-58637A8DA93A}" srcId="{F7DC38BF-8B08-4BE3-AFAD-024239E950AE}" destId="{1525FFF5-E743-4CE3-8E42-13FD31816802}" srcOrd="0" destOrd="0" parTransId="{08AC2EF5-B8E5-403D-A6DE-A28E9D496AA8}" sibTransId="{7FF7493D-F48C-4A4D-8442-526D85F48E64}"/>
    <dgm:cxn modelId="{BB212443-27D6-4F68-ABBF-38F8F1A73667}" type="presOf" srcId="{A7ED71C6-883D-4289-96A3-991F0AAC5DB3}" destId="{8FF5AB3D-5B28-4C79-B250-9224E861D9B8}" srcOrd="0" destOrd="1" presId="urn:microsoft.com/office/officeart/2005/8/layout/hProcess11"/>
    <dgm:cxn modelId="{A141E466-49B8-4098-8099-A3474F1E916B}" type="presOf" srcId="{45E09482-158A-4883-B05E-63793AC9D2C5}" destId="{FC8BE69E-62B4-486C-9FDA-8A682FB8D551}" srcOrd="0" destOrd="1" presId="urn:microsoft.com/office/officeart/2005/8/layout/hProcess11"/>
    <dgm:cxn modelId="{8AFA7A6A-C157-4FAF-8642-FD6B8A9617CB}" srcId="{F7DC38BF-8B08-4BE3-AFAD-024239E950AE}" destId="{20903D06-F159-4A82-A11C-C7F63EE9F9DD}" srcOrd="5" destOrd="0" parTransId="{385CD44E-7A6B-4064-BBF5-171C6085F142}" sibTransId="{2420E395-A98C-4271-A688-12D3D155DA9A}"/>
    <dgm:cxn modelId="{DA1BB84C-5AFD-4335-A003-1F552CE042A8}" srcId="{F7DC38BF-8B08-4BE3-AFAD-024239E950AE}" destId="{765EF921-D10D-4DB3-8C45-566264ADB006}" srcOrd="4" destOrd="0" parTransId="{3C06EA2D-4344-48EC-81B1-6525460F20D5}" sibTransId="{92FAA7D0-F552-46C9-9347-950F1379F2A5}"/>
    <dgm:cxn modelId="{F156EA50-050A-4040-AA6F-103DA8FA06D3}" type="presOf" srcId="{36F61BD3-DF2F-4AF5-9C8D-015F0CDF06D2}" destId="{EEEC804E-738A-48C8-901B-D7F035C973A7}" srcOrd="0" destOrd="1" presId="urn:microsoft.com/office/officeart/2005/8/layout/hProcess11"/>
    <dgm:cxn modelId="{9C205251-7CA2-4BCD-B180-A1A974D96489}" srcId="{A5A8B774-1F30-4F57-809C-865AD034BC1A}" destId="{DB8895C0-3B4B-44EC-9D6E-542653E190AD}" srcOrd="0" destOrd="0" parTransId="{A67C109E-8CCF-4B23-BC40-F5FFA54CA466}" sibTransId="{9F5B27A8-1CC9-4BDF-A6C8-749776926306}"/>
    <dgm:cxn modelId="{9B604775-745A-4E59-A399-92E9BB33AC9D}" srcId="{765EF921-D10D-4DB3-8C45-566264ADB006}" destId="{36F61BD3-DF2F-4AF5-9C8D-015F0CDF06D2}" srcOrd="0" destOrd="0" parTransId="{8A050D3D-27E2-4514-8FB9-A7DB154200D7}" sibTransId="{8EDBFC04-B1D1-4E62-BCA7-97777813DE61}"/>
    <dgm:cxn modelId="{4A10E655-D1D0-4D6D-BE3E-5D4ADD20D6CC}" srcId="{F7DC38BF-8B08-4BE3-AFAD-024239E950AE}" destId="{0DA44FBE-6411-40B2-86DB-30337BD53958}" srcOrd="2" destOrd="0" parTransId="{344C8572-FD55-49F7-8F0C-CAC1B949FD03}" sibTransId="{6E33F67B-AEA2-4E9E-8164-CF113CA067A6}"/>
    <dgm:cxn modelId="{61533D7C-F2D6-4F22-A758-89940E7B7A88}" type="presOf" srcId="{F7DC38BF-8B08-4BE3-AFAD-024239E950AE}" destId="{B7426952-40D7-4C68-9CA9-281650B8E56A}" srcOrd="0" destOrd="0" presId="urn:microsoft.com/office/officeart/2005/8/layout/hProcess11"/>
    <dgm:cxn modelId="{0E55B386-AF38-4068-9895-C09F7A3A21BF}" srcId="{A5A8B774-1F30-4F57-809C-865AD034BC1A}" destId="{70C2E054-4A53-43B7-A5F6-2E0EA4B2607C}" srcOrd="2" destOrd="0" parTransId="{8DAFC029-0CA4-4CD2-BF01-CD7B25282140}" sibTransId="{06D49D1E-1B1C-4AF5-8AEC-9979275E635C}"/>
    <dgm:cxn modelId="{EABA0189-CC19-4B05-81CD-269B2B43687C}" type="presOf" srcId="{A5A8B774-1F30-4F57-809C-865AD034BC1A}" destId="{C3AE6510-8E2B-4DDF-908E-AD079340961F}" srcOrd="0" destOrd="0" presId="urn:microsoft.com/office/officeart/2005/8/layout/hProcess11"/>
    <dgm:cxn modelId="{52661C8D-CCCA-4DE3-A903-F4CAD5D03746}" srcId="{1525FFF5-E743-4CE3-8E42-13FD31816802}" destId="{45E09482-158A-4883-B05E-63793AC9D2C5}" srcOrd="0" destOrd="0" parTransId="{8CA73802-66C1-4166-A42B-DCA7DEFEE882}" sibTransId="{6073A448-986F-4263-9F14-66F9752D5826}"/>
    <dgm:cxn modelId="{4C583D94-726F-463F-A8B8-956E80BD4381}" type="presOf" srcId="{1525FFF5-E743-4CE3-8E42-13FD31816802}" destId="{FC8BE69E-62B4-486C-9FDA-8A682FB8D551}" srcOrd="0" destOrd="0" presId="urn:microsoft.com/office/officeart/2005/8/layout/hProcess11"/>
    <dgm:cxn modelId="{5B846598-8E47-4E38-981D-F2BAF6E6291F}" srcId="{0DA44FBE-6411-40B2-86DB-30337BD53958}" destId="{07807976-4DEC-4E63-BD88-D477543C4683}" srcOrd="0" destOrd="0" parTransId="{A7431D95-9DDE-44B8-B370-EBEAC6DBA514}" sibTransId="{660A3B9C-A087-4DBA-B647-AD823B166457}"/>
    <dgm:cxn modelId="{45A9C89D-9078-4254-8EC7-613ABA4C8DAB}" type="presOf" srcId="{684B6383-688A-488E-88B6-87F6CDD9AA0B}" destId="{6D5F1705-5D75-43DC-97B0-39EEAF2EB10C}" srcOrd="0" destOrd="1" presId="urn:microsoft.com/office/officeart/2005/8/layout/hProcess11"/>
    <dgm:cxn modelId="{B5B201A4-90C9-43F5-B0B3-94F6859286EA}" srcId="{D9886DEB-0F17-4CF9-A1DA-C97CF9A8CFA8}" destId="{A7ED71C6-883D-4289-96A3-991F0AAC5DB3}" srcOrd="0" destOrd="0" parTransId="{4C650DB8-2144-48DD-9130-EFB1C39FDBAD}" sibTransId="{D2908863-CBD0-41CB-9C6B-903A93246124}"/>
    <dgm:cxn modelId="{8CC519BB-5865-4704-AACE-9D36174F8559}" type="presOf" srcId="{AD2B2DB7-DB95-4990-B895-9A8A5D3A51FF}" destId="{C3AE6510-8E2B-4DDF-908E-AD079340961F}" srcOrd="0" destOrd="2" presId="urn:microsoft.com/office/officeart/2005/8/layout/hProcess11"/>
    <dgm:cxn modelId="{AA78F0DD-23A5-4514-9FF0-7077012FC8C2}" type="presOf" srcId="{DB8895C0-3B4B-44EC-9D6E-542653E190AD}" destId="{C3AE6510-8E2B-4DDF-908E-AD079340961F}" srcOrd="0" destOrd="1" presId="urn:microsoft.com/office/officeart/2005/8/layout/hProcess11"/>
    <dgm:cxn modelId="{AF9558FB-60FB-48EE-97E5-1341750B3D1F}" srcId="{F7DC38BF-8B08-4BE3-AFAD-024239E950AE}" destId="{D9886DEB-0F17-4CF9-A1DA-C97CF9A8CFA8}" srcOrd="1" destOrd="0" parTransId="{FF8D7244-E322-4C8C-A775-412D1976E7F3}" sibTransId="{C88186FD-7A43-4C3A-8A60-5E0F9F1CE4DB}"/>
    <dgm:cxn modelId="{476375FF-4245-4E9D-B88E-C1212D3483FC}" type="presOf" srcId="{07807976-4DEC-4E63-BD88-D477543C4683}" destId="{8D26A69F-ED80-4606-A5A8-B8322CC0BF8F}" srcOrd="0" destOrd="1" presId="urn:microsoft.com/office/officeart/2005/8/layout/hProcess11"/>
    <dgm:cxn modelId="{75CCDF9B-67E3-492D-8D73-6C2923F04D37}" type="presParOf" srcId="{B7426952-40D7-4C68-9CA9-281650B8E56A}" destId="{FE7CB7AD-C12F-43C8-A830-5442AE1A0F00}" srcOrd="0" destOrd="0" presId="urn:microsoft.com/office/officeart/2005/8/layout/hProcess11"/>
    <dgm:cxn modelId="{5A024FD0-349E-4C84-B442-500C62151681}" type="presParOf" srcId="{B7426952-40D7-4C68-9CA9-281650B8E56A}" destId="{7E804FFC-F8DE-4FDD-8D3D-0AE3F1C711D4}" srcOrd="1" destOrd="0" presId="urn:microsoft.com/office/officeart/2005/8/layout/hProcess11"/>
    <dgm:cxn modelId="{7EE9C54C-13E2-461F-8A88-459E4F8D4A9B}" type="presParOf" srcId="{7E804FFC-F8DE-4FDD-8D3D-0AE3F1C711D4}" destId="{EEBBC0C2-4381-48B1-82CF-B2FC7141D338}" srcOrd="0" destOrd="0" presId="urn:microsoft.com/office/officeart/2005/8/layout/hProcess11"/>
    <dgm:cxn modelId="{394AC288-41B3-4EAA-A796-6F70F3D77F25}" type="presParOf" srcId="{EEBBC0C2-4381-48B1-82CF-B2FC7141D338}" destId="{FC8BE69E-62B4-486C-9FDA-8A682FB8D551}" srcOrd="0" destOrd="0" presId="urn:microsoft.com/office/officeart/2005/8/layout/hProcess11"/>
    <dgm:cxn modelId="{A7D8E8A7-73BA-4CB9-892F-D07254DA81A7}" type="presParOf" srcId="{EEBBC0C2-4381-48B1-82CF-B2FC7141D338}" destId="{B0818B7F-B577-4D22-9B1E-0D0E18E56906}" srcOrd="1" destOrd="0" presId="urn:microsoft.com/office/officeart/2005/8/layout/hProcess11"/>
    <dgm:cxn modelId="{CD0D61E0-1A2A-448A-B813-9BC4579D4E4F}" type="presParOf" srcId="{EEBBC0C2-4381-48B1-82CF-B2FC7141D338}" destId="{E9C0449B-80E7-4F81-8895-F0FAC21D66AB}" srcOrd="2" destOrd="0" presId="urn:microsoft.com/office/officeart/2005/8/layout/hProcess11"/>
    <dgm:cxn modelId="{B3963F22-DF21-44C5-99F1-F4ABABB9AEC5}" type="presParOf" srcId="{7E804FFC-F8DE-4FDD-8D3D-0AE3F1C711D4}" destId="{A24DA833-6803-42B7-BA41-1DF481E362F8}" srcOrd="1" destOrd="0" presId="urn:microsoft.com/office/officeart/2005/8/layout/hProcess11"/>
    <dgm:cxn modelId="{7F4B1551-A2B8-4B3A-839D-799C255790EC}" type="presParOf" srcId="{7E804FFC-F8DE-4FDD-8D3D-0AE3F1C711D4}" destId="{E8A7AA82-A78F-49AE-981D-3E44B8347AC3}" srcOrd="2" destOrd="0" presId="urn:microsoft.com/office/officeart/2005/8/layout/hProcess11"/>
    <dgm:cxn modelId="{99B6800A-9465-4858-B0FE-D33ED00C43F8}" type="presParOf" srcId="{E8A7AA82-A78F-49AE-981D-3E44B8347AC3}" destId="{8FF5AB3D-5B28-4C79-B250-9224E861D9B8}" srcOrd="0" destOrd="0" presId="urn:microsoft.com/office/officeart/2005/8/layout/hProcess11"/>
    <dgm:cxn modelId="{A34E8408-A21E-4DA3-92D7-CEE3B36E7169}" type="presParOf" srcId="{E8A7AA82-A78F-49AE-981D-3E44B8347AC3}" destId="{3B4A54DC-5847-4BAC-9232-D0184704A01C}" srcOrd="1" destOrd="0" presId="urn:microsoft.com/office/officeart/2005/8/layout/hProcess11"/>
    <dgm:cxn modelId="{3240EA2E-9C88-465A-9E4E-3FEF9CFE736B}" type="presParOf" srcId="{E8A7AA82-A78F-49AE-981D-3E44B8347AC3}" destId="{F6BD9D21-D24C-4B1B-9332-A94CD8F59247}" srcOrd="2" destOrd="0" presId="urn:microsoft.com/office/officeart/2005/8/layout/hProcess11"/>
    <dgm:cxn modelId="{C6E47F0C-E5E4-4292-AC1D-14CE53E22C60}" type="presParOf" srcId="{7E804FFC-F8DE-4FDD-8D3D-0AE3F1C711D4}" destId="{D9E68461-2366-45BA-804D-D60CAD0E9826}" srcOrd="3" destOrd="0" presId="urn:microsoft.com/office/officeart/2005/8/layout/hProcess11"/>
    <dgm:cxn modelId="{D625A0FC-4857-42C8-9E65-6005EFEC23E9}" type="presParOf" srcId="{7E804FFC-F8DE-4FDD-8D3D-0AE3F1C711D4}" destId="{49E90ED3-7148-4B89-984C-01A741AE8742}" srcOrd="4" destOrd="0" presId="urn:microsoft.com/office/officeart/2005/8/layout/hProcess11"/>
    <dgm:cxn modelId="{11E45F3E-D89A-4071-ABB5-A38D354F2EAC}" type="presParOf" srcId="{49E90ED3-7148-4B89-984C-01A741AE8742}" destId="{8D26A69F-ED80-4606-A5A8-B8322CC0BF8F}" srcOrd="0" destOrd="0" presId="urn:microsoft.com/office/officeart/2005/8/layout/hProcess11"/>
    <dgm:cxn modelId="{36676A12-3A67-41BF-9C36-BB12D83F1CE9}" type="presParOf" srcId="{49E90ED3-7148-4B89-984C-01A741AE8742}" destId="{53E83152-357B-42C6-92D3-61E2D2FBC8F9}" srcOrd="1" destOrd="0" presId="urn:microsoft.com/office/officeart/2005/8/layout/hProcess11"/>
    <dgm:cxn modelId="{EFEA5E6A-2ABA-4ED5-A1DD-2E8D4DD08215}" type="presParOf" srcId="{49E90ED3-7148-4B89-984C-01A741AE8742}" destId="{510109BA-1BBD-457C-BE60-742D2FE62417}" srcOrd="2" destOrd="0" presId="urn:microsoft.com/office/officeart/2005/8/layout/hProcess11"/>
    <dgm:cxn modelId="{EA468600-4737-4F7D-8168-29CE45D41F8D}" type="presParOf" srcId="{7E804FFC-F8DE-4FDD-8D3D-0AE3F1C711D4}" destId="{85A79C9D-2AB4-4633-834C-EDFA5AE95814}" srcOrd="5" destOrd="0" presId="urn:microsoft.com/office/officeart/2005/8/layout/hProcess11"/>
    <dgm:cxn modelId="{91A3DA6E-8287-477B-8478-A78968684151}" type="presParOf" srcId="{7E804FFC-F8DE-4FDD-8D3D-0AE3F1C711D4}" destId="{40807A92-35F2-47AE-9A22-CEC1A78C321A}" srcOrd="6" destOrd="0" presId="urn:microsoft.com/office/officeart/2005/8/layout/hProcess11"/>
    <dgm:cxn modelId="{3D908F2B-9C8D-4D6D-9333-DCEB823D6DC3}" type="presParOf" srcId="{40807A92-35F2-47AE-9A22-CEC1A78C321A}" destId="{C3AE6510-8E2B-4DDF-908E-AD079340961F}" srcOrd="0" destOrd="0" presId="urn:microsoft.com/office/officeart/2005/8/layout/hProcess11"/>
    <dgm:cxn modelId="{4BACC07E-0095-4FD2-8329-2E5CA33EF7B4}" type="presParOf" srcId="{40807A92-35F2-47AE-9A22-CEC1A78C321A}" destId="{8A51CF6A-594F-48E2-AC8E-4455658BA32A}" srcOrd="1" destOrd="0" presId="urn:microsoft.com/office/officeart/2005/8/layout/hProcess11"/>
    <dgm:cxn modelId="{538EEE8A-9609-4B58-A0BB-623D10AEBE21}" type="presParOf" srcId="{40807A92-35F2-47AE-9A22-CEC1A78C321A}" destId="{B00A3F1C-90C1-43F9-9830-488046F9FDE2}" srcOrd="2" destOrd="0" presId="urn:microsoft.com/office/officeart/2005/8/layout/hProcess11"/>
    <dgm:cxn modelId="{AF92309F-ECCF-4807-AC15-95035AAF79E4}" type="presParOf" srcId="{7E804FFC-F8DE-4FDD-8D3D-0AE3F1C711D4}" destId="{4DD681AB-0209-46F1-8362-A1026A43AFC7}" srcOrd="7" destOrd="0" presId="urn:microsoft.com/office/officeart/2005/8/layout/hProcess11"/>
    <dgm:cxn modelId="{BF445977-9F13-421E-920D-E87A888C28F3}" type="presParOf" srcId="{7E804FFC-F8DE-4FDD-8D3D-0AE3F1C711D4}" destId="{896A30CC-8E9C-4721-8ABA-AB4DF1EDE4E3}" srcOrd="8" destOrd="0" presId="urn:microsoft.com/office/officeart/2005/8/layout/hProcess11"/>
    <dgm:cxn modelId="{7CF43049-08EC-4372-8A46-4FBF39399D60}" type="presParOf" srcId="{896A30CC-8E9C-4721-8ABA-AB4DF1EDE4E3}" destId="{EEEC804E-738A-48C8-901B-D7F035C973A7}" srcOrd="0" destOrd="0" presId="urn:microsoft.com/office/officeart/2005/8/layout/hProcess11"/>
    <dgm:cxn modelId="{1B8302AE-C787-4B77-BCC2-14BE326207C2}" type="presParOf" srcId="{896A30CC-8E9C-4721-8ABA-AB4DF1EDE4E3}" destId="{A90D205B-2378-4288-A3A2-09EAFE85D3A4}" srcOrd="1" destOrd="0" presId="urn:microsoft.com/office/officeart/2005/8/layout/hProcess11"/>
    <dgm:cxn modelId="{B7DA0E7D-0854-4ED7-8227-1003A369634A}" type="presParOf" srcId="{896A30CC-8E9C-4721-8ABA-AB4DF1EDE4E3}" destId="{D391566C-5E2D-4180-94A7-1C91D30962F0}" srcOrd="2" destOrd="0" presId="urn:microsoft.com/office/officeart/2005/8/layout/hProcess11"/>
    <dgm:cxn modelId="{DA713573-1E41-4F1E-9D1E-3B111E2833B0}" type="presParOf" srcId="{7E804FFC-F8DE-4FDD-8D3D-0AE3F1C711D4}" destId="{87193FA5-7427-45C9-B8F9-2B9135D3BA3F}" srcOrd="9" destOrd="0" presId="urn:microsoft.com/office/officeart/2005/8/layout/hProcess11"/>
    <dgm:cxn modelId="{FFFFEB14-2BFA-4EC1-A86B-1A9B16566CC7}" type="presParOf" srcId="{7E804FFC-F8DE-4FDD-8D3D-0AE3F1C711D4}" destId="{CFE359C3-01B9-4A63-8A13-3D1A1A0C07D9}" srcOrd="10" destOrd="0" presId="urn:microsoft.com/office/officeart/2005/8/layout/hProcess11"/>
    <dgm:cxn modelId="{AA6AEAF4-D682-4C4C-BCBE-16C3C0A6D334}" type="presParOf" srcId="{CFE359C3-01B9-4A63-8A13-3D1A1A0C07D9}" destId="{6D5F1705-5D75-43DC-97B0-39EEAF2EB10C}" srcOrd="0" destOrd="0" presId="urn:microsoft.com/office/officeart/2005/8/layout/hProcess11"/>
    <dgm:cxn modelId="{662F8D13-EDF1-4386-B787-03F65544B5E2}" type="presParOf" srcId="{CFE359C3-01B9-4A63-8A13-3D1A1A0C07D9}" destId="{47D19247-8799-4D67-B73F-A5CFBA8A9656}" srcOrd="1" destOrd="0" presId="urn:microsoft.com/office/officeart/2005/8/layout/hProcess11"/>
    <dgm:cxn modelId="{81756627-5999-473F-B73C-52A84383CF47}" type="presParOf" srcId="{CFE359C3-01B9-4A63-8A13-3D1A1A0C07D9}" destId="{7C6EB26D-A00A-41A7-BA1B-93286BEB3DBC}"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C69FC7F-4A64-4FB5-B8B2-007783EEC82F}" type="doc">
      <dgm:prSet loTypeId="urn:microsoft.com/office/officeart/2005/8/layout/hProcess11" loCatId="process" qsTypeId="urn:microsoft.com/office/officeart/2005/8/quickstyle/simple1" qsCatId="simple" csTypeId="urn:microsoft.com/office/officeart/2005/8/colors/accent0_3" csCatId="mainScheme" phldr="1"/>
      <dgm:spPr/>
      <dgm:t>
        <a:bodyPr/>
        <a:lstStyle/>
        <a:p>
          <a:endParaRPr lang="en-US"/>
        </a:p>
      </dgm:t>
    </dgm:pt>
    <dgm:pt modelId="{D591CC90-6D82-4C0F-87BA-9B2E30EE4F5B}">
      <dgm:prSet custT="1"/>
      <dgm:spPr/>
      <dgm:t>
        <a:bodyPr/>
        <a:lstStyle/>
        <a:p>
          <a:r>
            <a:rPr lang="en-US" sz="1200" b="1"/>
            <a:t>2003</a:t>
          </a:r>
          <a:endParaRPr lang="en-US" sz="1200"/>
        </a:p>
      </dgm:t>
    </dgm:pt>
    <dgm:pt modelId="{46E0D10C-B018-4CA2-A890-F97D9FB51A32}" type="parTrans" cxnId="{CFC70C73-757A-4B21-ABCA-802C47B62F1D}">
      <dgm:prSet/>
      <dgm:spPr/>
      <dgm:t>
        <a:bodyPr/>
        <a:lstStyle/>
        <a:p>
          <a:endParaRPr lang="en-US" sz="1200"/>
        </a:p>
      </dgm:t>
    </dgm:pt>
    <dgm:pt modelId="{D7BAE688-E82F-4883-96EE-46DA988C68C1}" type="sibTrans" cxnId="{CFC70C73-757A-4B21-ABCA-802C47B62F1D}">
      <dgm:prSet/>
      <dgm:spPr/>
      <dgm:t>
        <a:bodyPr/>
        <a:lstStyle/>
        <a:p>
          <a:endParaRPr lang="en-US" sz="1200"/>
        </a:p>
      </dgm:t>
    </dgm:pt>
    <dgm:pt modelId="{2355036F-8F09-4268-8254-EE7422169A01}">
      <dgm:prSet custT="1"/>
      <dgm:spPr/>
      <dgm:t>
        <a:bodyPr/>
        <a:lstStyle/>
        <a:p>
          <a:r>
            <a:rPr lang="en-US" sz="1200"/>
            <a:t>Medicare Modernization Act establishes Part D drug benefit, establishes HSAs, renames Medicare+Choice program to Medicare Advantage and increases payment rates to Medicare Advantage plans </a:t>
          </a:r>
        </a:p>
      </dgm:t>
    </dgm:pt>
    <dgm:pt modelId="{39B9FAFA-9717-43C7-9733-5DDEB9F11616}" type="parTrans" cxnId="{82F89F8E-B55B-4DAB-8468-F651DA370CED}">
      <dgm:prSet/>
      <dgm:spPr/>
      <dgm:t>
        <a:bodyPr/>
        <a:lstStyle/>
        <a:p>
          <a:endParaRPr lang="en-US" sz="1200"/>
        </a:p>
      </dgm:t>
    </dgm:pt>
    <dgm:pt modelId="{FBECA385-7606-4195-83CD-BA75A5B6611A}" type="sibTrans" cxnId="{82F89F8E-B55B-4DAB-8468-F651DA370CED}">
      <dgm:prSet/>
      <dgm:spPr/>
      <dgm:t>
        <a:bodyPr/>
        <a:lstStyle/>
        <a:p>
          <a:endParaRPr lang="en-US" sz="1200"/>
        </a:p>
      </dgm:t>
    </dgm:pt>
    <dgm:pt modelId="{B2220D4C-650A-41BC-BC31-357C6AC1EFAB}">
      <dgm:prSet custT="1"/>
      <dgm:spPr/>
      <dgm:t>
        <a:bodyPr/>
        <a:lstStyle/>
        <a:p>
          <a:r>
            <a:rPr lang="en-US" sz="1200" b="1"/>
            <a:t>2004</a:t>
          </a:r>
          <a:endParaRPr lang="en-US" sz="1200"/>
        </a:p>
      </dgm:t>
    </dgm:pt>
    <dgm:pt modelId="{0EDF1001-DDCD-4B01-AED4-07048845C529}" type="parTrans" cxnId="{1244A107-56EE-4617-9149-AC2A97190C2C}">
      <dgm:prSet/>
      <dgm:spPr/>
      <dgm:t>
        <a:bodyPr/>
        <a:lstStyle/>
        <a:p>
          <a:endParaRPr lang="en-US" sz="1200"/>
        </a:p>
      </dgm:t>
    </dgm:pt>
    <dgm:pt modelId="{7828C697-A565-42FF-A118-C27E5390C04D}" type="sibTrans" cxnId="{1244A107-56EE-4617-9149-AC2A97190C2C}">
      <dgm:prSet/>
      <dgm:spPr/>
      <dgm:t>
        <a:bodyPr/>
        <a:lstStyle/>
        <a:p>
          <a:endParaRPr lang="en-US" sz="1200"/>
        </a:p>
      </dgm:t>
    </dgm:pt>
    <dgm:pt modelId="{C6FEA1A6-8959-4DC7-91B3-D5989E0D5D76}">
      <dgm:prSet custT="1"/>
      <dgm:spPr/>
      <dgm:t>
        <a:bodyPr/>
        <a:lstStyle/>
        <a:p>
          <a:r>
            <a:rPr lang="en-US" sz="1200"/>
            <a:t>National total HMO enrollment is 68.8, and national PPO enrollment is 109 million </a:t>
          </a:r>
        </a:p>
      </dgm:t>
    </dgm:pt>
    <dgm:pt modelId="{E0C034A6-B5C5-49C2-BB41-5B4EDC04CB0F}" type="parTrans" cxnId="{667A781B-F7B1-48AE-82D1-1AC6C22B293B}">
      <dgm:prSet/>
      <dgm:spPr/>
      <dgm:t>
        <a:bodyPr/>
        <a:lstStyle/>
        <a:p>
          <a:endParaRPr lang="en-US" sz="1200"/>
        </a:p>
      </dgm:t>
    </dgm:pt>
    <dgm:pt modelId="{D07F7D0C-59BD-45B0-BCEC-58827D775A3B}" type="sibTrans" cxnId="{667A781B-F7B1-48AE-82D1-1AC6C22B293B}">
      <dgm:prSet/>
      <dgm:spPr/>
      <dgm:t>
        <a:bodyPr/>
        <a:lstStyle/>
        <a:p>
          <a:endParaRPr lang="en-US" sz="1200"/>
        </a:p>
      </dgm:t>
    </dgm:pt>
    <dgm:pt modelId="{E0F24DEE-7CA5-488E-9857-3D8D36E3EA38}">
      <dgm:prSet custT="1"/>
      <dgm:spPr/>
      <dgm:t>
        <a:bodyPr/>
        <a:lstStyle/>
        <a:p>
          <a:r>
            <a:rPr lang="en-US" sz="1200" b="1"/>
            <a:t>2006</a:t>
          </a:r>
          <a:endParaRPr lang="en-US" sz="1200"/>
        </a:p>
      </dgm:t>
    </dgm:pt>
    <dgm:pt modelId="{C64D1EFC-207A-49D6-BD0F-B482669A736D}" type="parTrans" cxnId="{F28C2D1D-464F-478C-B44A-0E06AE8B3112}">
      <dgm:prSet/>
      <dgm:spPr/>
      <dgm:t>
        <a:bodyPr/>
        <a:lstStyle/>
        <a:p>
          <a:endParaRPr lang="en-US" sz="1200"/>
        </a:p>
      </dgm:t>
    </dgm:pt>
    <dgm:pt modelId="{CC77E139-1705-466A-8AEC-29D15187AB90}" type="sibTrans" cxnId="{F28C2D1D-464F-478C-B44A-0E06AE8B3112}">
      <dgm:prSet/>
      <dgm:spPr/>
      <dgm:t>
        <a:bodyPr/>
        <a:lstStyle/>
        <a:p>
          <a:endParaRPr lang="en-US" sz="1200"/>
        </a:p>
      </dgm:t>
    </dgm:pt>
    <dgm:pt modelId="{A6CFE768-9846-46F6-8714-F776DB42B4AD}">
      <dgm:prSet custT="1"/>
      <dgm:spPr/>
      <dgm:t>
        <a:bodyPr/>
        <a:lstStyle/>
        <a:p>
          <a:r>
            <a:rPr lang="en-US" sz="1200"/>
            <a:t>National total HMO enrollment is 67.7, and national PPO enrollment is 108 million  </a:t>
          </a:r>
        </a:p>
      </dgm:t>
    </dgm:pt>
    <dgm:pt modelId="{A54E4F51-6B74-4129-9C5B-065251AFAACE}" type="parTrans" cxnId="{1AEC6562-3580-4976-AE1F-EA8E0B81EBF3}">
      <dgm:prSet/>
      <dgm:spPr/>
      <dgm:t>
        <a:bodyPr/>
        <a:lstStyle/>
        <a:p>
          <a:endParaRPr lang="en-US" sz="1200"/>
        </a:p>
      </dgm:t>
    </dgm:pt>
    <dgm:pt modelId="{B6F2BA69-FAC9-475B-A175-25CFA5EE7D26}" type="sibTrans" cxnId="{1AEC6562-3580-4976-AE1F-EA8E0B81EBF3}">
      <dgm:prSet/>
      <dgm:spPr/>
      <dgm:t>
        <a:bodyPr/>
        <a:lstStyle/>
        <a:p>
          <a:endParaRPr lang="en-US" sz="1200"/>
        </a:p>
      </dgm:t>
    </dgm:pt>
    <dgm:pt modelId="{FCE2997A-F3DF-4E7F-93E9-719C00389B23}">
      <dgm:prSet custT="1"/>
      <dgm:spPr/>
      <dgm:t>
        <a:bodyPr/>
        <a:lstStyle/>
        <a:p>
          <a:r>
            <a:rPr lang="en-US" sz="1200"/>
            <a:t>Medicare Part D prescription benefit becomes effective</a:t>
          </a:r>
        </a:p>
      </dgm:t>
    </dgm:pt>
    <dgm:pt modelId="{2EB50457-EBDC-421F-8558-3FD6CED050DE}" type="parTrans" cxnId="{FCDB2657-6077-4295-BD63-B7CA0769E7FF}">
      <dgm:prSet/>
      <dgm:spPr/>
      <dgm:t>
        <a:bodyPr/>
        <a:lstStyle/>
        <a:p>
          <a:endParaRPr lang="en-US" sz="1200"/>
        </a:p>
      </dgm:t>
    </dgm:pt>
    <dgm:pt modelId="{6EB667F3-536C-45FC-806A-DA3D5BF90C8D}" type="sibTrans" cxnId="{FCDB2657-6077-4295-BD63-B7CA0769E7FF}">
      <dgm:prSet/>
      <dgm:spPr/>
      <dgm:t>
        <a:bodyPr/>
        <a:lstStyle/>
        <a:p>
          <a:endParaRPr lang="en-US" sz="1200"/>
        </a:p>
      </dgm:t>
    </dgm:pt>
    <dgm:pt modelId="{C6A6417C-7FB4-4B07-8D16-34A1056C2192}">
      <dgm:prSet custT="1"/>
      <dgm:spPr/>
      <dgm:t>
        <a:bodyPr/>
        <a:lstStyle/>
        <a:p>
          <a:r>
            <a:rPr lang="en-US" sz="1200" b="1"/>
            <a:t>2010</a:t>
          </a:r>
          <a:endParaRPr lang="en-US" sz="1200"/>
        </a:p>
      </dgm:t>
    </dgm:pt>
    <dgm:pt modelId="{119D5E01-1D15-45E5-A87F-7847A87EC690}" type="parTrans" cxnId="{781BDD29-C8BD-4554-B9F7-C7A5429091DC}">
      <dgm:prSet/>
      <dgm:spPr/>
      <dgm:t>
        <a:bodyPr/>
        <a:lstStyle/>
        <a:p>
          <a:endParaRPr lang="en-US" sz="1200"/>
        </a:p>
      </dgm:t>
    </dgm:pt>
    <dgm:pt modelId="{B8338B54-D30F-4EF7-BDF4-183768D3CCF3}" type="sibTrans" cxnId="{781BDD29-C8BD-4554-B9F7-C7A5429091DC}">
      <dgm:prSet/>
      <dgm:spPr/>
      <dgm:t>
        <a:bodyPr/>
        <a:lstStyle/>
        <a:p>
          <a:endParaRPr lang="en-US" sz="1200"/>
        </a:p>
      </dgm:t>
    </dgm:pt>
    <dgm:pt modelId="{B5A2EA45-D354-4617-AD92-0CAEC77DD66C}">
      <dgm:prSet custT="1"/>
      <dgm:spPr/>
      <dgm:t>
        <a:bodyPr/>
        <a:lstStyle/>
        <a:p>
          <a:r>
            <a:rPr lang="en-US" sz="1200"/>
            <a:t>Affordable Care Act (ACA) is approved by Congress and signed into law, including provisions to allow increased access to healthcare for Americans, creates incentives focused on quality, and changes certain payment systems to reward value</a:t>
          </a:r>
        </a:p>
      </dgm:t>
    </dgm:pt>
    <dgm:pt modelId="{7901B4D4-E36F-4E18-ACAF-A34926F6813E}" type="parTrans" cxnId="{AAC4B121-F5F7-45E2-BEE2-0006507356A4}">
      <dgm:prSet/>
      <dgm:spPr/>
      <dgm:t>
        <a:bodyPr/>
        <a:lstStyle/>
        <a:p>
          <a:endParaRPr lang="en-US" sz="1200"/>
        </a:p>
      </dgm:t>
    </dgm:pt>
    <dgm:pt modelId="{110DCD66-5C7E-46A8-8C3B-11E8464A3522}" type="sibTrans" cxnId="{AAC4B121-F5F7-45E2-BEE2-0006507356A4}">
      <dgm:prSet/>
      <dgm:spPr/>
      <dgm:t>
        <a:bodyPr/>
        <a:lstStyle/>
        <a:p>
          <a:endParaRPr lang="en-US" sz="1200"/>
        </a:p>
      </dgm:t>
    </dgm:pt>
    <dgm:pt modelId="{E401633C-B529-4095-9418-73663DE4AF54}" type="pres">
      <dgm:prSet presAssocID="{2C69FC7F-4A64-4FB5-B8B2-007783EEC82F}" presName="Name0" presStyleCnt="0">
        <dgm:presLayoutVars>
          <dgm:dir/>
          <dgm:resizeHandles val="exact"/>
        </dgm:presLayoutVars>
      </dgm:prSet>
      <dgm:spPr/>
    </dgm:pt>
    <dgm:pt modelId="{7D602B83-B197-4B7D-97D3-DF395D4F704B}" type="pres">
      <dgm:prSet presAssocID="{2C69FC7F-4A64-4FB5-B8B2-007783EEC82F}" presName="arrow" presStyleLbl="bgShp" presStyleIdx="0" presStyleCnt="1"/>
      <dgm:spPr/>
    </dgm:pt>
    <dgm:pt modelId="{58031A44-BA63-4619-9BAD-DEE7049F7B90}" type="pres">
      <dgm:prSet presAssocID="{2C69FC7F-4A64-4FB5-B8B2-007783EEC82F}" presName="points" presStyleCnt="0"/>
      <dgm:spPr/>
    </dgm:pt>
    <dgm:pt modelId="{02AA5F89-E4D5-40B8-954E-6129BE1321F1}" type="pres">
      <dgm:prSet presAssocID="{D591CC90-6D82-4C0F-87BA-9B2E30EE4F5B}" presName="compositeA" presStyleCnt="0"/>
      <dgm:spPr/>
    </dgm:pt>
    <dgm:pt modelId="{B6A729CC-5991-493A-A2E7-B9E182D4DB63}" type="pres">
      <dgm:prSet presAssocID="{D591CC90-6D82-4C0F-87BA-9B2E30EE4F5B}" presName="textA" presStyleLbl="revTx" presStyleIdx="0" presStyleCnt="4" custScaleX="128008">
        <dgm:presLayoutVars>
          <dgm:bulletEnabled val="1"/>
        </dgm:presLayoutVars>
      </dgm:prSet>
      <dgm:spPr/>
    </dgm:pt>
    <dgm:pt modelId="{46021E26-E916-454D-AB9A-8C3FDAC9E175}" type="pres">
      <dgm:prSet presAssocID="{D591CC90-6D82-4C0F-87BA-9B2E30EE4F5B}" presName="circleA" presStyleLbl="node1" presStyleIdx="0" presStyleCnt="4"/>
      <dgm:spPr/>
    </dgm:pt>
    <dgm:pt modelId="{7A0E709C-F5EC-4C62-B06B-5BE2A78B0584}" type="pres">
      <dgm:prSet presAssocID="{D591CC90-6D82-4C0F-87BA-9B2E30EE4F5B}" presName="spaceA" presStyleCnt="0"/>
      <dgm:spPr/>
    </dgm:pt>
    <dgm:pt modelId="{5A4FA72F-13CA-4E64-A5D2-13DDA04E57AC}" type="pres">
      <dgm:prSet presAssocID="{D7BAE688-E82F-4883-96EE-46DA988C68C1}" presName="space" presStyleCnt="0"/>
      <dgm:spPr/>
    </dgm:pt>
    <dgm:pt modelId="{AD1B60A4-B542-44A5-9B74-A6BA3FE584B9}" type="pres">
      <dgm:prSet presAssocID="{B2220D4C-650A-41BC-BC31-357C6AC1EFAB}" presName="compositeB" presStyleCnt="0"/>
      <dgm:spPr/>
    </dgm:pt>
    <dgm:pt modelId="{A5D11389-F5E2-423A-AF0F-A0A77591C440}" type="pres">
      <dgm:prSet presAssocID="{B2220D4C-650A-41BC-BC31-357C6AC1EFAB}" presName="textB" presStyleLbl="revTx" presStyleIdx="1" presStyleCnt="4">
        <dgm:presLayoutVars>
          <dgm:bulletEnabled val="1"/>
        </dgm:presLayoutVars>
      </dgm:prSet>
      <dgm:spPr/>
    </dgm:pt>
    <dgm:pt modelId="{E486450A-8D02-4C62-B3E2-2B876C00AE7B}" type="pres">
      <dgm:prSet presAssocID="{B2220D4C-650A-41BC-BC31-357C6AC1EFAB}" presName="circleB" presStyleLbl="node1" presStyleIdx="1" presStyleCnt="4"/>
      <dgm:spPr/>
    </dgm:pt>
    <dgm:pt modelId="{20C33AF8-B74A-4CE4-BEE3-C54C739D2362}" type="pres">
      <dgm:prSet presAssocID="{B2220D4C-650A-41BC-BC31-357C6AC1EFAB}" presName="spaceB" presStyleCnt="0"/>
      <dgm:spPr/>
    </dgm:pt>
    <dgm:pt modelId="{8B4AB3C3-B374-410B-B636-C63774AAC018}" type="pres">
      <dgm:prSet presAssocID="{7828C697-A565-42FF-A118-C27E5390C04D}" presName="space" presStyleCnt="0"/>
      <dgm:spPr/>
    </dgm:pt>
    <dgm:pt modelId="{47C42D4E-B55E-47AD-94CF-1DD1BCB376D0}" type="pres">
      <dgm:prSet presAssocID="{E0F24DEE-7CA5-488E-9857-3D8D36E3EA38}" presName="compositeA" presStyleCnt="0"/>
      <dgm:spPr/>
    </dgm:pt>
    <dgm:pt modelId="{364A2B50-2727-4CEE-80A9-9CAD7164AED9}" type="pres">
      <dgm:prSet presAssocID="{E0F24DEE-7CA5-488E-9857-3D8D36E3EA38}" presName="textA" presStyleLbl="revTx" presStyleIdx="2" presStyleCnt="4">
        <dgm:presLayoutVars>
          <dgm:bulletEnabled val="1"/>
        </dgm:presLayoutVars>
      </dgm:prSet>
      <dgm:spPr/>
    </dgm:pt>
    <dgm:pt modelId="{3386AEAE-9D72-4E24-94C9-2A010B307809}" type="pres">
      <dgm:prSet presAssocID="{E0F24DEE-7CA5-488E-9857-3D8D36E3EA38}" presName="circleA" presStyleLbl="node1" presStyleIdx="2" presStyleCnt="4"/>
      <dgm:spPr/>
    </dgm:pt>
    <dgm:pt modelId="{DF07FFB2-A6BB-4020-831B-0CACFFEFBC54}" type="pres">
      <dgm:prSet presAssocID="{E0F24DEE-7CA5-488E-9857-3D8D36E3EA38}" presName="spaceA" presStyleCnt="0"/>
      <dgm:spPr/>
    </dgm:pt>
    <dgm:pt modelId="{001449F0-4A80-4B1D-8B69-2C5B54988D12}" type="pres">
      <dgm:prSet presAssocID="{CC77E139-1705-466A-8AEC-29D15187AB90}" presName="space" presStyleCnt="0"/>
      <dgm:spPr/>
    </dgm:pt>
    <dgm:pt modelId="{7E976ACD-8F48-4036-A449-C7B1A12A2ED5}" type="pres">
      <dgm:prSet presAssocID="{C6A6417C-7FB4-4B07-8D16-34A1056C2192}" presName="compositeB" presStyleCnt="0"/>
      <dgm:spPr/>
    </dgm:pt>
    <dgm:pt modelId="{D555B939-BACD-458D-94DF-CF4928C27574}" type="pres">
      <dgm:prSet presAssocID="{C6A6417C-7FB4-4B07-8D16-34A1056C2192}" presName="textB" presStyleLbl="revTx" presStyleIdx="3" presStyleCnt="4" custScaleX="135808">
        <dgm:presLayoutVars>
          <dgm:bulletEnabled val="1"/>
        </dgm:presLayoutVars>
      </dgm:prSet>
      <dgm:spPr/>
    </dgm:pt>
    <dgm:pt modelId="{DBD69E71-B257-4C24-B4E5-5DD4C9182575}" type="pres">
      <dgm:prSet presAssocID="{C6A6417C-7FB4-4B07-8D16-34A1056C2192}" presName="circleB" presStyleLbl="node1" presStyleIdx="3" presStyleCnt="4"/>
      <dgm:spPr/>
    </dgm:pt>
    <dgm:pt modelId="{9E823B60-583C-4790-9A42-2A5480C7DD0A}" type="pres">
      <dgm:prSet presAssocID="{C6A6417C-7FB4-4B07-8D16-34A1056C2192}" presName="spaceB" presStyleCnt="0"/>
      <dgm:spPr/>
    </dgm:pt>
  </dgm:ptLst>
  <dgm:cxnLst>
    <dgm:cxn modelId="{D571E802-FE5D-489B-B8B3-D7ABF4B3B974}" type="presOf" srcId="{D591CC90-6D82-4C0F-87BA-9B2E30EE4F5B}" destId="{B6A729CC-5991-493A-A2E7-B9E182D4DB63}" srcOrd="0" destOrd="0" presId="urn:microsoft.com/office/officeart/2005/8/layout/hProcess11"/>
    <dgm:cxn modelId="{1244A107-56EE-4617-9149-AC2A97190C2C}" srcId="{2C69FC7F-4A64-4FB5-B8B2-007783EEC82F}" destId="{B2220D4C-650A-41BC-BC31-357C6AC1EFAB}" srcOrd="1" destOrd="0" parTransId="{0EDF1001-DDCD-4B01-AED4-07048845C529}" sibTransId="{7828C697-A565-42FF-A118-C27E5390C04D}"/>
    <dgm:cxn modelId="{567A5D18-4102-4AA3-B9B0-B4C730E08EDF}" type="presOf" srcId="{FCE2997A-F3DF-4E7F-93E9-719C00389B23}" destId="{364A2B50-2727-4CEE-80A9-9CAD7164AED9}" srcOrd="0" destOrd="2" presId="urn:microsoft.com/office/officeart/2005/8/layout/hProcess11"/>
    <dgm:cxn modelId="{667A781B-F7B1-48AE-82D1-1AC6C22B293B}" srcId="{B2220D4C-650A-41BC-BC31-357C6AC1EFAB}" destId="{C6FEA1A6-8959-4DC7-91B3-D5989E0D5D76}" srcOrd="0" destOrd="0" parTransId="{E0C034A6-B5C5-49C2-BB41-5B4EDC04CB0F}" sibTransId="{D07F7D0C-59BD-45B0-BCEC-58827D775A3B}"/>
    <dgm:cxn modelId="{F28C2D1D-464F-478C-B44A-0E06AE8B3112}" srcId="{2C69FC7F-4A64-4FB5-B8B2-007783EEC82F}" destId="{E0F24DEE-7CA5-488E-9857-3D8D36E3EA38}" srcOrd="2" destOrd="0" parTransId="{C64D1EFC-207A-49D6-BD0F-B482669A736D}" sibTransId="{CC77E139-1705-466A-8AEC-29D15187AB90}"/>
    <dgm:cxn modelId="{AAC4B121-F5F7-45E2-BEE2-0006507356A4}" srcId="{C6A6417C-7FB4-4B07-8D16-34A1056C2192}" destId="{B5A2EA45-D354-4617-AD92-0CAEC77DD66C}" srcOrd="0" destOrd="0" parTransId="{7901B4D4-E36F-4E18-ACAF-A34926F6813E}" sibTransId="{110DCD66-5C7E-46A8-8C3B-11E8464A3522}"/>
    <dgm:cxn modelId="{781BDD29-C8BD-4554-B9F7-C7A5429091DC}" srcId="{2C69FC7F-4A64-4FB5-B8B2-007783EEC82F}" destId="{C6A6417C-7FB4-4B07-8D16-34A1056C2192}" srcOrd="3" destOrd="0" parTransId="{119D5E01-1D15-45E5-A87F-7847A87EC690}" sibTransId="{B8338B54-D30F-4EF7-BDF4-183768D3CCF3}"/>
    <dgm:cxn modelId="{1AEC6562-3580-4976-AE1F-EA8E0B81EBF3}" srcId="{E0F24DEE-7CA5-488E-9857-3D8D36E3EA38}" destId="{A6CFE768-9846-46F6-8714-F776DB42B4AD}" srcOrd="0" destOrd="0" parTransId="{A54E4F51-6B74-4129-9C5B-065251AFAACE}" sibTransId="{B6F2BA69-FAC9-475B-A175-25CFA5EE7D26}"/>
    <dgm:cxn modelId="{6347E446-BB21-46B5-A237-FCE0A952AC58}" type="presOf" srcId="{E0F24DEE-7CA5-488E-9857-3D8D36E3EA38}" destId="{364A2B50-2727-4CEE-80A9-9CAD7164AED9}" srcOrd="0" destOrd="0" presId="urn:microsoft.com/office/officeart/2005/8/layout/hProcess11"/>
    <dgm:cxn modelId="{A7AB3F67-6003-4B22-94A8-33952EFE849D}" type="presOf" srcId="{C6A6417C-7FB4-4B07-8D16-34A1056C2192}" destId="{D555B939-BACD-458D-94DF-CF4928C27574}" srcOrd="0" destOrd="0" presId="urn:microsoft.com/office/officeart/2005/8/layout/hProcess11"/>
    <dgm:cxn modelId="{CFC70C73-757A-4B21-ABCA-802C47B62F1D}" srcId="{2C69FC7F-4A64-4FB5-B8B2-007783EEC82F}" destId="{D591CC90-6D82-4C0F-87BA-9B2E30EE4F5B}" srcOrd="0" destOrd="0" parTransId="{46E0D10C-B018-4CA2-A890-F97D9FB51A32}" sibTransId="{D7BAE688-E82F-4883-96EE-46DA988C68C1}"/>
    <dgm:cxn modelId="{0458D375-F743-4E4F-8B83-71C574761E63}" type="presOf" srcId="{2355036F-8F09-4268-8254-EE7422169A01}" destId="{B6A729CC-5991-493A-A2E7-B9E182D4DB63}" srcOrd="0" destOrd="1" presId="urn:microsoft.com/office/officeart/2005/8/layout/hProcess11"/>
    <dgm:cxn modelId="{FCDB2657-6077-4295-BD63-B7CA0769E7FF}" srcId="{E0F24DEE-7CA5-488E-9857-3D8D36E3EA38}" destId="{FCE2997A-F3DF-4E7F-93E9-719C00389B23}" srcOrd="1" destOrd="0" parTransId="{2EB50457-EBDC-421F-8558-3FD6CED050DE}" sibTransId="{6EB667F3-536C-45FC-806A-DA3D5BF90C8D}"/>
    <dgm:cxn modelId="{82F89F8E-B55B-4DAB-8468-F651DA370CED}" srcId="{D591CC90-6D82-4C0F-87BA-9B2E30EE4F5B}" destId="{2355036F-8F09-4268-8254-EE7422169A01}" srcOrd="0" destOrd="0" parTransId="{39B9FAFA-9717-43C7-9733-5DDEB9F11616}" sibTransId="{FBECA385-7606-4195-83CD-BA75A5B6611A}"/>
    <dgm:cxn modelId="{8279F5AE-3416-4CCC-9B08-4F55BDDCFC2C}" type="presOf" srcId="{B2220D4C-650A-41BC-BC31-357C6AC1EFAB}" destId="{A5D11389-F5E2-423A-AF0F-A0A77591C440}" srcOrd="0" destOrd="0" presId="urn:microsoft.com/office/officeart/2005/8/layout/hProcess11"/>
    <dgm:cxn modelId="{6810E2D9-F477-494F-BB51-0192F49C28A8}" type="presOf" srcId="{B5A2EA45-D354-4617-AD92-0CAEC77DD66C}" destId="{D555B939-BACD-458D-94DF-CF4928C27574}" srcOrd="0" destOrd="1" presId="urn:microsoft.com/office/officeart/2005/8/layout/hProcess11"/>
    <dgm:cxn modelId="{9C3601E2-3338-4065-9CAE-71B8BF76CC20}" type="presOf" srcId="{2C69FC7F-4A64-4FB5-B8B2-007783EEC82F}" destId="{E401633C-B529-4095-9418-73663DE4AF54}" srcOrd="0" destOrd="0" presId="urn:microsoft.com/office/officeart/2005/8/layout/hProcess11"/>
    <dgm:cxn modelId="{34E229FD-15F7-4A20-B326-929738F47FF3}" type="presOf" srcId="{A6CFE768-9846-46F6-8714-F776DB42B4AD}" destId="{364A2B50-2727-4CEE-80A9-9CAD7164AED9}" srcOrd="0" destOrd="1" presId="urn:microsoft.com/office/officeart/2005/8/layout/hProcess11"/>
    <dgm:cxn modelId="{2DEED7FE-4170-4BD1-8148-B673F03D83D7}" type="presOf" srcId="{C6FEA1A6-8959-4DC7-91B3-D5989E0D5D76}" destId="{A5D11389-F5E2-423A-AF0F-A0A77591C440}" srcOrd="0" destOrd="1" presId="urn:microsoft.com/office/officeart/2005/8/layout/hProcess11"/>
    <dgm:cxn modelId="{DE76FC94-2D53-4750-B1EC-0DC0ABA4BA22}" type="presParOf" srcId="{E401633C-B529-4095-9418-73663DE4AF54}" destId="{7D602B83-B197-4B7D-97D3-DF395D4F704B}" srcOrd="0" destOrd="0" presId="urn:microsoft.com/office/officeart/2005/8/layout/hProcess11"/>
    <dgm:cxn modelId="{60B10B0C-6863-4E78-9876-DC4F00EC9684}" type="presParOf" srcId="{E401633C-B529-4095-9418-73663DE4AF54}" destId="{58031A44-BA63-4619-9BAD-DEE7049F7B90}" srcOrd="1" destOrd="0" presId="urn:microsoft.com/office/officeart/2005/8/layout/hProcess11"/>
    <dgm:cxn modelId="{712A9F1A-047C-4B5B-9D4D-1FB706D6F59C}" type="presParOf" srcId="{58031A44-BA63-4619-9BAD-DEE7049F7B90}" destId="{02AA5F89-E4D5-40B8-954E-6129BE1321F1}" srcOrd="0" destOrd="0" presId="urn:microsoft.com/office/officeart/2005/8/layout/hProcess11"/>
    <dgm:cxn modelId="{0951B090-CDD6-460C-91A5-81AFEC7E7B7A}" type="presParOf" srcId="{02AA5F89-E4D5-40B8-954E-6129BE1321F1}" destId="{B6A729CC-5991-493A-A2E7-B9E182D4DB63}" srcOrd="0" destOrd="0" presId="urn:microsoft.com/office/officeart/2005/8/layout/hProcess11"/>
    <dgm:cxn modelId="{40DBDC1B-6549-4B83-AEF8-BB212D34F5B5}" type="presParOf" srcId="{02AA5F89-E4D5-40B8-954E-6129BE1321F1}" destId="{46021E26-E916-454D-AB9A-8C3FDAC9E175}" srcOrd="1" destOrd="0" presId="urn:microsoft.com/office/officeart/2005/8/layout/hProcess11"/>
    <dgm:cxn modelId="{F70112AA-BC3A-451F-9BFE-5889CCD81572}" type="presParOf" srcId="{02AA5F89-E4D5-40B8-954E-6129BE1321F1}" destId="{7A0E709C-F5EC-4C62-B06B-5BE2A78B0584}" srcOrd="2" destOrd="0" presId="urn:microsoft.com/office/officeart/2005/8/layout/hProcess11"/>
    <dgm:cxn modelId="{C4C10403-A3F7-4B4A-B739-DDEC00ED9199}" type="presParOf" srcId="{58031A44-BA63-4619-9BAD-DEE7049F7B90}" destId="{5A4FA72F-13CA-4E64-A5D2-13DDA04E57AC}" srcOrd="1" destOrd="0" presId="urn:microsoft.com/office/officeart/2005/8/layout/hProcess11"/>
    <dgm:cxn modelId="{A8E6D0F5-5147-4C8A-B13E-96B15733D55F}" type="presParOf" srcId="{58031A44-BA63-4619-9BAD-DEE7049F7B90}" destId="{AD1B60A4-B542-44A5-9B74-A6BA3FE584B9}" srcOrd="2" destOrd="0" presId="urn:microsoft.com/office/officeart/2005/8/layout/hProcess11"/>
    <dgm:cxn modelId="{03CB01FF-7905-41E0-B9D7-4EE36C35346B}" type="presParOf" srcId="{AD1B60A4-B542-44A5-9B74-A6BA3FE584B9}" destId="{A5D11389-F5E2-423A-AF0F-A0A77591C440}" srcOrd="0" destOrd="0" presId="urn:microsoft.com/office/officeart/2005/8/layout/hProcess11"/>
    <dgm:cxn modelId="{45EA2E81-A4AB-4B4C-92A7-7CEAC72A9143}" type="presParOf" srcId="{AD1B60A4-B542-44A5-9B74-A6BA3FE584B9}" destId="{E486450A-8D02-4C62-B3E2-2B876C00AE7B}" srcOrd="1" destOrd="0" presId="urn:microsoft.com/office/officeart/2005/8/layout/hProcess11"/>
    <dgm:cxn modelId="{24D594FE-30A5-4106-8E0B-6D0C3FE62474}" type="presParOf" srcId="{AD1B60A4-B542-44A5-9B74-A6BA3FE584B9}" destId="{20C33AF8-B74A-4CE4-BEE3-C54C739D2362}" srcOrd="2" destOrd="0" presId="urn:microsoft.com/office/officeart/2005/8/layout/hProcess11"/>
    <dgm:cxn modelId="{B11CD562-6171-4E25-AC3C-6484BA8225AB}" type="presParOf" srcId="{58031A44-BA63-4619-9BAD-DEE7049F7B90}" destId="{8B4AB3C3-B374-410B-B636-C63774AAC018}" srcOrd="3" destOrd="0" presId="urn:microsoft.com/office/officeart/2005/8/layout/hProcess11"/>
    <dgm:cxn modelId="{C34D1271-0CF0-482B-A624-AD86BB2AB968}" type="presParOf" srcId="{58031A44-BA63-4619-9BAD-DEE7049F7B90}" destId="{47C42D4E-B55E-47AD-94CF-1DD1BCB376D0}" srcOrd="4" destOrd="0" presId="urn:microsoft.com/office/officeart/2005/8/layout/hProcess11"/>
    <dgm:cxn modelId="{2775149C-50AA-4F96-BA1B-D74132E62927}" type="presParOf" srcId="{47C42D4E-B55E-47AD-94CF-1DD1BCB376D0}" destId="{364A2B50-2727-4CEE-80A9-9CAD7164AED9}" srcOrd="0" destOrd="0" presId="urn:microsoft.com/office/officeart/2005/8/layout/hProcess11"/>
    <dgm:cxn modelId="{C3EB7DFE-735B-4093-8C72-9B36A8CB8FA7}" type="presParOf" srcId="{47C42D4E-B55E-47AD-94CF-1DD1BCB376D0}" destId="{3386AEAE-9D72-4E24-94C9-2A010B307809}" srcOrd="1" destOrd="0" presId="urn:microsoft.com/office/officeart/2005/8/layout/hProcess11"/>
    <dgm:cxn modelId="{9452E0A2-8FA9-44DF-9893-21A89D568679}" type="presParOf" srcId="{47C42D4E-B55E-47AD-94CF-1DD1BCB376D0}" destId="{DF07FFB2-A6BB-4020-831B-0CACFFEFBC54}" srcOrd="2" destOrd="0" presId="urn:microsoft.com/office/officeart/2005/8/layout/hProcess11"/>
    <dgm:cxn modelId="{BC95A97D-7BC3-4EB9-9225-8821B0B5F1A6}" type="presParOf" srcId="{58031A44-BA63-4619-9BAD-DEE7049F7B90}" destId="{001449F0-4A80-4B1D-8B69-2C5B54988D12}" srcOrd="5" destOrd="0" presId="urn:microsoft.com/office/officeart/2005/8/layout/hProcess11"/>
    <dgm:cxn modelId="{92B99AB0-C85A-457F-BB94-6DC456BD8D98}" type="presParOf" srcId="{58031A44-BA63-4619-9BAD-DEE7049F7B90}" destId="{7E976ACD-8F48-4036-A449-C7B1A12A2ED5}" srcOrd="6" destOrd="0" presId="urn:microsoft.com/office/officeart/2005/8/layout/hProcess11"/>
    <dgm:cxn modelId="{3AC1F029-EA69-4AD1-AB75-217412A6199E}" type="presParOf" srcId="{7E976ACD-8F48-4036-A449-C7B1A12A2ED5}" destId="{D555B939-BACD-458D-94DF-CF4928C27574}" srcOrd="0" destOrd="0" presId="urn:microsoft.com/office/officeart/2005/8/layout/hProcess11"/>
    <dgm:cxn modelId="{A545CBDD-9ECC-45EF-8EF3-925EC60E1D40}" type="presParOf" srcId="{7E976ACD-8F48-4036-A449-C7B1A12A2ED5}" destId="{DBD69E71-B257-4C24-B4E5-5DD4C9182575}" srcOrd="1" destOrd="0" presId="urn:microsoft.com/office/officeart/2005/8/layout/hProcess11"/>
    <dgm:cxn modelId="{9E4BEAAC-49BF-49F2-A772-B87A263148F4}" type="presParOf" srcId="{7E976ACD-8F48-4036-A449-C7B1A12A2ED5}" destId="{9E823B60-583C-4790-9A42-2A5480C7DD0A}"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ACD45EA-F83C-49F5-97ED-D149928970FD}" type="doc">
      <dgm:prSet loTypeId="urn:microsoft.com/office/officeart/2005/8/layout/hProcess11" loCatId="process" qsTypeId="urn:microsoft.com/office/officeart/2005/8/quickstyle/simple1" qsCatId="simple" csTypeId="urn:microsoft.com/office/officeart/2005/8/colors/accent0_3" csCatId="mainScheme" phldr="1"/>
      <dgm:spPr/>
      <dgm:t>
        <a:bodyPr/>
        <a:lstStyle/>
        <a:p>
          <a:endParaRPr lang="en-US"/>
        </a:p>
      </dgm:t>
    </dgm:pt>
    <dgm:pt modelId="{F09B73AF-8CC8-43B5-A01B-9D154EBAFC1A}">
      <dgm:prSet custT="1"/>
      <dgm:spPr/>
      <dgm:t>
        <a:bodyPr/>
        <a:lstStyle/>
        <a:p>
          <a:r>
            <a:rPr lang="en-US" sz="1200" b="1"/>
            <a:t>2011</a:t>
          </a:r>
          <a:endParaRPr lang="en-US" sz="1200"/>
        </a:p>
      </dgm:t>
    </dgm:pt>
    <dgm:pt modelId="{116127D2-9D62-427C-8501-CE43041A5940}" type="parTrans" cxnId="{67ECDD86-685A-458C-A595-83C5EF5F710E}">
      <dgm:prSet/>
      <dgm:spPr/>
      <dgm:t>
        <a:bodyPr/>
        <a:lstStyle/>
        <a:p>
          <a:endParaRPr lang="en-US" sz="1200"/>
        </a:p>
      </dgm:t>
    </dgm:pt>
    <dgm:pt modelId="{857E2551-EA82-49A1-8735-55ADC2903D5C}" type="sibTrans" cxnId="{67ECDD86-685A-458C-A595-83C5EF5F710E}">
      <dgm:prSet/>
      <dgm:spPr/>
      <dgm:t>
        <a:bodyPr/>
        <a:lstStyle/>
        <a:p>
          <a:endParaRPr lang="en-US" sz="1200"/>
        </a:p>
      </dgm:t>
    </dgm:pt>
    <dgm:pt modelId="{1F6C580F-0AF5-4E56-9AF8-D62817AC1444}">
      <dgm:prSet custT="1"/>
      <dgm:spPr/>
      <dgm:t>
        <a:bodyPr/>
        <a:lstStyle/>
        <a:p>
          <a:r>
            <a:rPr lang="en-US" sz="1200"/>
            <a:t>Final rule for Accountable Care Organizations (ACOs) released by CMS to create incentives for health care providers to better coordinate care </a:t>
          </a:r>
        </a:p>
      </dgm:t>
    </dgm:pt>
    <dgm:pt modelId="{EFFD0C5D-A6AB-41C4-AED0-33F0AD749D72}" type="parTrans" cxnId="{E1B329C0-001F-45F2-B89E-C99FBB246037}">
      <dgm:prSet/>
      <dgm:spPr/>
      <dgm:t>
        <a:bodyPr/>
        <a:lstStyle/>
        <a:p>
          <a:endParaRPr lang="en-US" sz="1200"/>
        </a:p>
      </dgm:t>
    </dgm:pt>
    <dgm:pt modelId="{34D8A3B8-6489-4EF7-8690-C02540531435}" type="sibTrans" cxnId="{E1B329C0-001F-45F2-B89E-C99FBB246037}">
      <dgm:prSet/>
      <dgm:spPr/>
      <dgm:t>
        <a:bodyPr/>
        <a:lstStyle/>
        <a:p>
          <a:endParaRPr lang="en-US" sz="1200"/>
        </a:p>
      </dgm:t>
    </dgm:pt>
    <dgm:pt modelId="{C2FE29DA-F171-4B35-8369-76DCE4978586}">
      <dgm:prSet custT="1"/>
      <dgm:spPr/>
      <dgm:t>
        <a:bodyPr/>
        <a:lstStyle/>
        <a:p>
          <a:r>
            <a:rPr lang="en-US" sz="1200"/>
            <a:t>CMS established the Shared Savings Program to reward ACOs who lower growth of health care costs while meeting quality of care standards</a:t>
          </a:r>
        </a:p>
      </dgm:t>
    </dgm:pt>
    <dgm:pt modelId="{8ECEC915-05DA-4A0E-9DD0-43410E374BA4}" type="parTrans" cxnId="{BDB3E911-0BCE-40BD-AFF7-1F41144EAB3C}">
      <dgm:prSet/>
      <dgm:spPr/>
      <dgm:t>
        <a:bodyPr/>
        <a:lstStyle/>
        <a:p>
          <a:endParaRPr lang="en-US" sz="1200"/>
        </a:p>
      </dgm:t>
    </dgm:pt>
    <dgm:pt modelId="{A93162F4-F17D-45DC-A02E-0F8636E01D84}" type="sibTrans" cxnId="{BDB3E911-0BCE-40BD-AFF7-1F41144EAB3C}">
      <dgm:prSet/>
      <dgm:spPr/>
      <dgm:t>
        <a:bodyPr/>
        <a:lstStyle/>
        <a:p>
          <a:endParaRPr lang="en-US" sz="1200"/>
        </a:p>
      </dgm:t>
    </dgm:pt>
    <dgm:pt modelId="{D0FCB1F4-CC45-43B3-B121-6D8F508D6F57}">
      <dgm:prSet custT="1"/>
      <dgm:spPr/>
      <dgm:t>
        <a:bodyPr/>
        <a:lstStyle/>
        <a:p>
          <a:r>
            <a:rPr lang="en-US" sz="1200" b="1"/>
            <a:t>2012</a:t>
          </a:r>
          <a:endParaRPr lang="en-US" sz="1200"/>
        </a:p>
      </dgm:t>
    </dgm:pt>
    <dgm:pt modelId="{3BF66497-FFA4-4844-83B5-078E2B1212F5}" type="parTrans" cxnId="{6981E0B8-3B52-4D23-857F-A4E12B8A80A7}">
      <dgm:prSet/>
      <dgm:spPr/>
      <dgm:t>
        <a:bodyPr/>
        <a:lstStyle/>
        <a:p>
          <a:endParaRPr lang="en-US" sz="1200"/>
        </a:p>
      </dgm:t>
    </dgm:pt>
    <dgm:pt modelId="{84ABE667-3F3E-44A7-ABDC-4B12D358FC10}" type="sibTrans" cxnId="{6981E0B8-3B52-4D23-857F-A4E12B8A80A7}">
      <dgm:prSet/>
      <dgm:spPr/>
      <dgm:t>
        <a:bodyPr/>
        <a:lstStyle/>
        <a:p>
          <a:endParaRPr lang="en-US" sz="1200"/>
        </a:p>
      </dgm:t>
    </dgm:pt>
    <dgm:pt modelId="{16BA4DB7-A79C-40A1-9508-06A69E7968F3}">
      <dgm:prSet custT="1"/>
      <dgm:spPr/>
      <dgm:t>
        <a:bodyPr/>
        <a:lstStyle/>
        <a:p>
          <a:r>
            <a:rPr lang="en-US" sz="1200"/>
            <a:t>ACA upheld by Supreme Court</a:t>
          </a:r>
        </a:p>
      </dgm:t>
    </dgm:pt>
    <dgm:pt modelId="{FE7662A0-D2AE-4B13-9491-E16A4856AFEB}" type="parTrans" cxnId="{75849F6B-783D-4595-A8A8-F90F25C8FD8C}">
      <dgm:prSet/>
      <dgm:spPr/>
      <dgm:t>
        <a:bodyPr/>
        <a:lstStyle/>
        <a:p>
          <a:endParaRPr lang="en-US" sz="1200"/>
        </a:p>
      </dgm:t>
    </dgm:pt>
    <dgm:pt modelId="{32EF8D9A-587C-43DD-8DEC-3D7BAB2F600C}" type="sibTrans" cxnId="{75849F6B-783D-4595-A8A8-F90F25C8FD8C}">
      <dgm:prSet/>
      <dgm:spPr/>
      <dgm:t>
        <a:bodyPr/>
        <a:lstStyle/>
        <a:p>
          <a:endParaRPr lang="en-US" sz="1200"/>
        </a:p>
      </dgm:t>
    </dgm:pt>
    <dgm:pt modelId="{A82035B8-3FDB-46D3-B316-28019D912C1F}">
      <dgm:prSet custT="1"/>
      <dgm:spPr/>
      <dgm:t>
        <a:bodyPr/>
        <a:lstStyle/>
        <a:p>
          <a:r>
            <a:rPr lang="en-US" sz="1200" b="1"/>
            <a:t>2013</a:t>
          </a:r>
          <a:endParaRPr lang="en-US" sz="1200"/>
        </a:p>
      </dgm:t>
    </dgm:pt>
    <dgm:pt modelId="{98A6DFE3-296C-4070-BC3F-19314BEF69AB}" type="parTrans" cxnId="{3B90566D-AABC-4672-B142-71A8FF1813D1}">
      <dgm:prSet/>
      <dgm:spPr/>
      <dgm:t>
        <a:bodyPr/>
        <a:lstStyle/>
        <a:p>
          <a:endParaRPr lang="en-US" sz="1200"/>
        </a:p>
      </dgm:t>
    </dgm:pt>
    <dgm:pt modelId="{DCE6E2F1-7501-4567-BC1C-065D02FFD694}" type="sibTrans" cxnId="{3B90566D-AABC-4672-B142-71A8FF1813D1}">
      <dgm:prSet/>
      <dgm:spPr/>
      <dgm:t>
        <a:bodyPr/>
        <a:lstStyle/>
        <a:p>
          <a:endParaRPr lang="en-US" sz="1200"/>
        </a:p>
      </dgm:t>
    </dgm:pt>
    <dgm:pt modelId="{C61E67BC-ADE0-4B8E-AF59-BCD7EB184AF2}">
      <dgm:prSet custT="1"/>
      <dgm:spPr/>
      <dgm:t>
        <a:bodyPr/>
        <a:lstStyle/>
        <a:p>
          <a:r>
            <a:rPr lang="en-US" sz="1200"/>
            <a:t>Medicare ACOs in 49 states</a:t>
          </a:r>
        </a:p>
      </dgm:t>
    </dgm:pt>
    <dgm:pt modelId="{404AAC23-56C1-4666-AC2E-17E2CAA4BD34}" type="parTrans" cxnId="{6D48D40C-136D-4C37-A0A9-756650914414}">
      <dgm:prSet/>
      <dgm:spPr/>
      <dgm:t>
        <a:bodyPr/>
        <a:lstStyle/>
        <a:p>
          <a:endParaRPr lang="en-US" sz="1200"/>
        </a:p>
      </dgm:t>
    </dgm:pt>
    <dgm:pt modelId="{41E0A51D-2531-4E90-A160-5AC3F6788610}" type="sibTrans" cxnId="{6D48D40C-136D-4C37-A0A9-756650914414}">
      <dgm:prSet/>
      <dgm:spPr/>
      <dgm:t>
        <a:bodyPr/>
        <a:lstStyle/>
        <a:p>
          <a:endParaRPr lang="en-US" sz="1200"/>
        </a:p>
      </dgm:t>
    </dgm:pt>
    <dgm:pt modelId="{CE56AE9A-D0DD-4FB3-9ADD-FA133C144AC2}">
      <dgm:prSet custT="1"/>
      <dgm:spPr/>
      <dgm:t>
        <a:bodyPr/>
        <a:lstStyle/>
        <a:p>
          <a:r>
            <a:rPr lang="en-US" sz="1200"/>
            <a:t>Open enrollment in the Health Insurance Marketplace begins</a:t>
          </a:r>
        </a:p>
      </dgm:t>
    </dgm:pt>
    <dgm:pt modelId="{B4986C9C-20DE-467E-8CD8-AAF6005AACD6}" type="parTrans" cxnId="{D8A8FC04-3B98-4751-8C97-B8E002C22D7B}">
      <dgm:prSet/>
      <dgm:spPr/>
      <dgm:t>
        <a:bodyPr/>
        <a:lstStyle/>
        <a:p>
          <a:endParaRPr lang="en-US" sz="1200"/>
        </a:p>
      </dgm:t>
    </dgm:pt>
    <dgm:pt modelId="{E48B2B23-C2F9-47D8-AAE8-CF776A7EB260}" type="sibTrans" cxnId="{D8A8FC04-3B98-4751-8C97-B8E002C22D7B}">
      <dgm:prSet/>
      <dgm:spPr/>
      <dgm:t>
        <a:bodyPr/>
        <a:lstStyle/>
        <a:p>
          <a:endParaRPr lang="en-US" sz="1200"/>
        </a:p>
      </dgm:t>
    </dgm:pt>
    <dgm:pt modelId="{2684AEFE-4B54-40F6-84B7-DFF78983F1C0}">
      <dgm:prSet custT="1"/>
      <dgm:spPr/>
      <dgm:t>
        <a:bodyPr/>
        <a:lstStyle/>
        <a:p>
          <a:r>
            <a:rPr lang="en-US" sz="1200" b="1"/>
            <a:t>2014</a:t>
          </a:r>
          <a:endParaRPr lang="en-US" sz="1200"/>
        </a:p>
      </dgm:t>
    </dgm:pt>
    <dgm:pt modelId="{1542AC4E-0302-4C9C-BEF7-C36EEAF86B3C}" type="parTrans" cxnId="{E08D0FD4-75DD-4921-ACF0-83E814E47A20}">
      <dgm:prSet/>
      <dgm:spPr/>
      <dgm:t>
        <a:bodyPr/>
        <a:lstStyle/>
        <a:p>
          <a:endParaRPr lang="en-US" sz="1200"/>
        </a:p>
      </dgm:t>
    </dgm:pt>
    <dgm:pt modelId="{8A461080-5ADD-458E-92F7-4B283DEF4B79}" type="sibTrans" cxnId="{E08D0FD4-75DD-4921-ACF0-83E814E47A20}">
      <dgm:prSet/>
      <dgm:spPr/>
      <dgm:t>
        <a:bodyPr/>
        <a:lstStyle/>
        <a:p>
          <a:endParaRPr lang="en-US" sz="1200"/>
        </a:p>
      </dgm:t>
    </dgm:pt>
    <dgm:pt modelId="{167E97EB-10C5-4F49-931A-CB52B01C127B}">
      <dgm:prSet custT="1"/>
      <dgm:spPr/>
      <dgm:t>
        <a:bodyPr/>
        <a:lstStyle/>
        <a:p>
          <a:r>
            <a:rPr lang="en-US" sz="1200"/>
            <a:t>Coverage begins under plans purchased in the Health Insurance Marketplace.</a:t>
          </a:r>
        </a:p>
      </dgm:t>
    </dgm:pt>
    <dgm:pt modelId="{973FDDCA-46BC-426A-A6B6-1E10455C319C}" type="parTrans" cxnId="{CD343DC2-6B39-4123-856C-A75AB8C9D97E}">
      <dgm:prSet/>
      <dgm:spPr/>
      <dgm:t>
        <a:bodyPr/>
        <a:lstStyle/>
        <a:p>
          <a:endParaRPr lang="en-US" sz="1200"/>
        </a:p>
      </dgm:t>
    </dgm:pt>
    <dgm:pt modelId="{D3EEA332-1043-42A3-A1E0-A60667210478}" type="sibTrans" cxnId="{CD343DC2-6B39-4123-856C-A75AB8C9D97E}">
      <dgm:prSet/>
      <dgm:spPr/>
      <dgm:t>
        <a:bodyPr/>
        <a:lstStyle/>
        <a:p>
          <a:endParaRPr lang="en-US" sz="1200"/>
        </a:p>
      </dgm:t>
    </dgm:pt>
    <dgm:pt modelId="{92ABF343-4C6F-4FDF-A1D1-2F98E9E0E1EE}">
      <dgm:prSet custT="1"/>
      <dgm:spPr/>
      <dgm:t>
        <a:bodyPr/>
        <a:lstStyle/>
        <a:p>
          <a:r>
            <a:rPr lang="en-US" sz="1200" b="1"/>
            <a:t>2015</a:t>
          </a:r>
          <a:endParaRPr lang="en-US" sz="1200"/>
        </a:p>
      </dgm:t>
    </dgm:pt>
    <dgm:pt modelId="{BFC108EF-F004-4677-AF9D-BA5EAA9C4F1A}" type="parTrans" cxnId="{F15026ED-AFFA-4049-86EE-334FB348DEFF}">
      <dgm:prSet/>
      <dgm:spPr/>
      <dgm:t>
        <a:bodyPr/>
        <a:lstStyle/>
        <a:p>
          <a:endParaRPr lang="en-US" sz="1200"/>
        </a:p>
      </dgm:t>
    </dgm:pt>
    <dgm:pt modelId="{D9728CD3-A50B-4807-9407-E69E5522F01F}" type="sibTrans" cxnId="{F15026ED-AFFA-4049-86EE-334FB348DEFF}">
      <dgm:prSet/>
      <dgm:spPr/>
      <dgm:t>
        <a:bodyPr/>
        <a:lstStyle/>
        <a:p>
          <a:endParaRPr lang="en-US" sz="1200"/>
        </a:p>
      </dgm:t>
    </dgm:pt>
    <dgm:pt modelId="{E62339F5-9C90-49D9-BD64-F3AC73A116B2}">
      <dgm:prSet custT="1"/>
      <dgm:spPr/>
      <dgm:t>
        <a:bodyPr/>
        <a:lstStyle/>
        <a:p>
          <a:r>
            <a:rPr lang="en-US" sz="1200"/>
            <a:t>Medicare Access and CHIP Reauthorization Act of 2015 becomes law to revise physician payment to focus on quality and outcomes</a:t>
          </a:r>
        </a:p>
      </dgm:t>
    </dgm:pt>
    <dgm:pt modelId="{9B11F011-55F6-4CC0-82C1-00475CACE2F2}" type="parTrans" cxnId="{E1341594-1F59-4DE5-9A2C-A3CEF5CAED6C}">
      <dgm:prSet/>
      <dgm:spPr/>
      <dgm:t>
        <a:bodyPr/>
        <a:lstStyle/>
        <a:p>
          <a:endParaRPr lang="en-US" sz="1200"/>
        </a:p>
      </dgm:t>
    </dgm:pt>
    <dgm:pt modelId="{D3DB6674-39A3-481F-93EB-94CE81728990}" type="sibTrans" cxnId="{E1341594-1F59-4DE5-9A2C-A3CEF5CAED6C}">
      <dgm:prSet/>
      <dgm:spPr/>
      <dgm:t>
        <a:bodyPr/>
        <a:lstStyle/>
        <a:p>
          <a:endParaRPr lang="en-US" sz="1200"/>
        </a:p>
      </dgm:t>
    </dgm:pt>
    <dgm:pt modelId="{800C9E0D-0A94-4CEB-BCB0-9EC90AE204A5}">
      <dgm:prSet custT="1"/>
      <dgm:spPr/>
      <dgm:t>
        <a:bodyPr/>
        <a:lstStyle/>
        <a:p>
          <a:r>
            <a:rPr lang="en-US" sz="1200" b="1"/>
            <a:t>2022</a:t>
          </a:r>
          <a:endParaRPr lang="en-US" sz="1200"/>
        </a:p>
      </dgm:t>
    </dgm:pt>
    <dgm:pt modelId="{C696C64D-0C6A-403F-88DD-459C84EC2776}" type="parTrans" cxnId="{39EB5D94-3A78-42B4-9635-779CF33B2866}">
      <dgm:prSet/>
      <dgm:spPr/>
      <dgm:t>
        <a:bodyPr/>
        <a:lstStyle/>
        <a:p>
          <a:endParaRPr lang="en-US" sz="1200"/>
        </a:p>
      </dgm:t>
    </dgm:pt>
    <dgm:pt modelId="{22DC41E2-3015-4F76-83C0-2E6060F81648}" type="sibTrans" cxnId="{39EB5D94-3A78-42B4-9635-779CF33B2866}">
      <dgm:prSet/>
      <dgm:spPr/>
      <dgm:t>
        <a:bodyPr/>
        <a:lstStyle/>
        <a:p>
          <a:endParaRPr lang="en-US" sz="1200"/>
        </a:p>
      </dgm:t>
    </dgm:pt>
    <dgm:pt modelId="{645562F1-3915-446E-B330-58E64C045FC4}">
      <dgm:prSet custT="1"/>
      <dgm:spPr/>
      <dgm:t>
        <a:bodyPr/>
        <a:lstStyle/>
        <a:p>
          <a:r>
            <a:rPr lang="en-US" sz="1200"/>
            <a:t>Inflation Reduction Act signed into law, making changes including Medicare price negotiations and Part D redesign</a:t>
          </a:r>
        </a:p>
      </dgm:t>
    </dgm:pt>
    <dgm:pt modelId="{13B09AC2-C071-4197-A140-6F49FCC21FB2}" type="parTrans" cxnId="{7DD8AFFA-D1D2-47C6-826F-047E7A1A0483}">
      <dgm:prSet/>
      <dgm:spPr/>
      <dgm:t>
        <a:bodyPr/>
        <a:lstStyle/>
        <a:p>
          <a:endParaRPr lang="en-US" sz="1200"/>
        </a:p>
      </dgm:t>
    </dgm:pt>
    <dgm:pt modelId="{6B16636E-4CD3-49E1-AAAF-7623CA99772F}" type="sibTrans" cxnId="{7DD8AFFA-D1D2-47C6-826F-047E7A1A0483}">
      <dgm:prSet/>
      <dgm:spPr/>
      <dgm:t>
        <a:bodyPr/>
        <a:lstStyle/>
        <a:p>
          <a:endParaRPr lang="en-US" sz="1200"/>
        </a:p>
      </dgm:t>
    </dgm:pt>
    <dgm:pt modelId="{25BA4DC5-3689-449D-BF86-B61EBF38DEB8}" type="pres">
      <dgm:prSet presAssocID="{7ACD45EA-F83C-49F5-97ED-D149928970FD}" presName="Name0" presStyleCnt="0">
        <dgm:presLayoutVars>
          <dgm:dir/>
          <dgm:resizeHandles val="exact"/>
        </dgm:presLayoutVars>
      </dgm:prSet>
      <dgm:spPr/>
    </dgm:pt>
    <dgm:pt modelId="{E6E2816B-8B9C-42AA-85AF-96CD56364C99}" type="pres">
      <dgm:prSet presAssocID="{7ACD45EA-F83C-49F5-97ED-D149928970FD}" presName="arrow" presStyleLbl="bgShp" presStyleIdx="0" presStyleCnt="1"/>
      <dgm:spPr/>
    </dgm:pt>
    <dgm:pt modelId="{C3DF064E-D0E9-45FA-B748-316DF268AE2B}" type="pres">
      <dgm:prSet presAssocID="{7ACD45EA-F83C-49F5-97ED-D149928970FD}" presName="points" presStyleCnt="0"/>
      <dgm:spPr/>
    </dgm:pt>
    <dgm:pt modelId="{F1923463-13D8-46A8-8861-F2FC63BA83DA}" type="pres">
      <dgm:prSet presAssocID="{F09B73AF-8CC8-43B5-A01B-9D154EBAFC1A}" presName="compositeA" presStyleCnt="0"/>
      <dgm:spPr/>
    </dgm:pt>
    <dgm:pt modelId="{E4BDECE1-BDA2-4D60-BF51-86332475EB3A}" type="pres">
      <dgm:prSet presAssocID="{F09B73AF-8CC8-43B5-A01B-9D154EBAFC1A}" presName="textA" presStyleLbl="revTx" presStyleIdx="0" presStyleCnt="6" custScaleX="201603">
        <dgm:presLayoutVars>
          <dgm:bulletEnabled val="1"/>
        </dgm:presLayoutVars>
      </dgm:prSet>
      <dgm:spPr/>
    </dgm:pt>
    <dgm:pt modelId="{E0374D48-F988-44EE-B039-0E320BCE68D6}" type="pres">
      <dgm:prSet presAssocID="{F09B73AF-8CC8-43B5-A01B-9D154EBAFC1A}" presName="circleA" presStyleLbl="node1" presStyleIdx="0" presStyleCnt="6"/>
      <dgm:spPr/>
    </dgm:pt>
    <dgm:pt modelId="{C1B21EB4-3274-46F4-B0A1-A2B5E3E0DEF4}" type="pres">
      <dgm:prSet presAssocID="{F09B73AF-8CC8-43B5-A01B-9D154EBAFC1A}" presName="spaceA" presStyleCnt="0"/>
      <dgm:spPr/>
    </dgm:pt>
    <dgm:pt modelId="{4F554667-1215-468A-8C4F-FBA0460DCD4A}" type="pres">
      <dgm:prSet presAssocID="{857E2551-EA82-49A1-8735-55ADC2903D5C}" presName="space" presStyleCnt="0"/>
      <dgm:spPr/>
    </dgm:pt>
    <dgm:pt modelId="{97BB5946-849D-46F4-9E97-1BF88A36F18C}" type="pres">
      <dgm:prSet presAssocID="{D0FCB1F4-CC45-43B3-B121-6D8F508D6F57}" presName="compositeB" presStyleCnt="0"/>
      <dgm:spPr/>
    </dgm:pt>
    <dgm:pt modelId="{076C49D2-D96A-4FFA-9260-8D84A3EC9EE5}" type="pres">
      <dgm:prSet presAssocID="{D0FCB1F4-CC45-43B3-B121-6D8F508D6F57}" presName="textB" presStyleLbl="revTx" presStyleIdx="1" presStyleCnt="6">
        <dgm:presLayoutVars>
          <dgm:bulletEnabled val="1"/>
        </dgm:presLayoutVars>
      </dgm:prSet>
      <dgm:spPr/>
    </dgm:pt>
    <dgm:pt modelId="{E6A224F0-1DC8-480D-901F-11C88A98D416}" type="pres">
      <dgm:prSet presAssocID="{D0FCB1F4-CC45-43B3-B121-6D8F508D6F57}" presName="circleB" presStyleLbl="node1" presStyleIdx="1" presStyleCnt="6"/>
      <dgm:spPr/>
    </dgm:pt>
    <dgm:pt modelId="{680B3AC2-280B-43E6-B9B8-E67D237D8D15}" type="pres">
      <dgm:prSet presAssocID="{D0FCB1F4-CC45-43B3-B121-6D8F508D6F57}" presName="spaceB" presStyleCnt="0"/>
      <dgm:spPr/>
    </dgm:pt>
    <dgm:pt modelId="{ADA5F5A2-68D9-432C-ACE2-AE2F58CDFEFC}" type="pres">
      <dgm:prSet presAssocID="{84ABE667-3F3E-44A7-ABDC-4B12D358FC10}" presName="space" presStyleCnt="0"/>
      <dgm:spPr/>
    </dgm:pt>
    <dgm:pt modelId="{CD49D163-3047-41D1-A55D-4369EA967E32}" type="pres">
      <dgm:prSet presAssocID="{A82035B8-3FDB-46D3-B316-28019D912C1F}" presName="compositeA" presStyleCnt="0"/>
      <dgm:spPr/>
    </dgm:pt>
    <dgm:pt modelId="{11219702-60EF-44D4-8A9E-56DEDB06DC7A}" type="pres">
      <dgm:prSet presAssocID="{A82035B8-3FDB-46D3-B316-28019D912C1F}" presName="textA" presStyleLbl="revTx" presStyleIdx="2" presStyleCnt="6">
        <dgm:presLayoutVars>
          <dgm:bulletEnabled val="1"/>
        </dgm:presLayoutVars>
      </dgm:prSet>
      <dgm:spPr/>
    </dgm:pt>
    <dgm:pt modelId="{4A2F411C-87E7-4D1B-9672-ED47765BB432}" type="pres">
      <dgm:prSet presAssocID="{A82035B8-3FDB-46D3-B316-28019D912C1F}" presName="circleA" presStyleLbl="node1" presStyleIdx="2" presStyleCnt="6"/>
      <dgm:spPr/>
    </dgm:pt>
    <dgm:pt modelId="{AD3C4897-5509-4DE1-862E-DE4E2C0EA5A7}" type="pres">
      <dgm:prSet presAssocID="{A82035B8-3FDB-46D3-B316-28019D912C1F}" presName="spaceA" presStyleCnt="0"/>
      <dgm:spPr/>
    </dgm:pt>
    <dgm:pt modelId="{8F23FAF4-FF17-44C1-A994-6B5384EC0C5E}" type="pres">
      <dgm:prSet presAssocID="{DCE6E2F1-7501-4567-BC1C-065D02FFD694}" presName="space" presStyleCnt="0"/>
      <dgm:spPr/>
    </dgm:pt>
    <dgm:pt modelId="{31B38362-A802-4990-8273-CF7C4544A561}" type="pres">
      <dgm:prSet presAssocID="{2684AEFE-4B54-40F6-84B7-DFF78983F1C0}" presName="compositeB" presStyleCnt="0"/>
      <dgm:spPr/>
    </dgm:pt>
    <dgm:pt modelId="{F9226C1A-AF39-4757-BB4C-F99C611ED0D5}" type="pres">
      <dgm:prSet presAssocID="{2684AEFE-4B54-40F6-84B7-DFF78983F1C0}" presName="textB" presStyleLbl="revTx" presStyleIdx="3" presStyleCnt="6">
        <dgm:presLayoutVars>
          <dgm:bulletEnabled val="1"/>
        </dgm:presLayoutVars>
      </dgm:prSet>
      <dgm:spPr/>
    </dgm:pt>
    <dgm:pt modelId="{DD637393-9B05-490D-A399-39C7D481FB9A}" type="pres">
      <dgm:prSet presAssocID="{2684AEFE-4B54-40F6-84B7-DFF78983F1C0}" presName="circleB" presStyleLbl="node1" presStyleIdx="3" presStyleCnt="6"/>
      <dgm:spPr/>
    </dgm:pt>
    <dgm:pt modelId="{C1FDCCBF-5587-4760-9866-7E1965B75280}" type="pres">
      <dgm:prSet presAssocID="{2684AEFE-4B54-40F6-84B7-DFF78983F1C0}" presName="spaceB" presStyleCnt="0"/>
      <dgm:spPr/>
    </dgm:pt>
    <dgm:pt modelId="{B23F33D7-C281-4A40-B398-77C74980224D}" type="pres">
      <dgm:prSet presAssocID="{8A461080-5ADD-458E-92F7-4B283DEF4B79}" presName="space" presStyleCnt="0"/>
      <dgm:spPr/>
    </dgm:pt>
    <dgm:pt modelId="{55192059-B01B-461A-B90F-212F285278B8}" type="pres">
      <dgm:prSet presAssocID="{92ABF343-4C6F-4FDF-A1D1-2F98E9E0E1EE}" presName="compositeA" presStyleCnt="0"/>
      <dgm:spPr/>
    </dgm:pt>
    <dgm:pt modelId="{42F06B13-9C26-4755-9261-F61E54EFCC2D}" type="pres">
      <dgm:prSet presAssocID="{92ABF343-4C6F-4FDF-A1D1-2F98E9E0E1EE}" presName="textA" presStyleLbl="revTx" presStyleIdx="4" presStyleCnt="6">
        <dgm:presLayoutVars>
          <dgm:bulletEnabled val="1"/>
        </dgm:presLayoutVars>
      </dgm:prSet>
      <dgm:spPr/>
    </dgm:pt>
    <dgm:pt modelId="{86DAE3A4-40B7-4752-B29A-DA361A5BCCE1}" type="pres">
      <dgm:prSet presAssocID="{92ABF343-4C6F-4FDF-A1D1-2F98E9E0E1EE}" presName="circleA" presStyleLbl="node1" presStyleIdx="4" presStyleCnt="6"/>
      <dgm:spPr/>
    </dgm:pt>
    <dgm:pt modelId="{00484EF5-48E7-4B3F-A3D4-BF3DFA859EA2}" type="pres">
      <dgm:prSet presAssocID="{92ABF343-4C6F-4FDF-A1D1-2F98E9E0E1EE}" presName="spaceA" presStyleCnt="0"/>
      <dgm:spPr/>
    </dgm:pt>
    <dgm:pt modelId="{53A89D69-EDDE-4143-B678-2BC33181B444}" type="pres">
      <dgm:prSet presAssocID="{D9728CD3-A50B-4807-9407-E69E5522F01F}" presName="space" presStyleCnt="0"/>
      <dgm:spPr/>
    </dgm:pt>
    <dgm:pt modelId="{7C422B57-AD27-4831-81D9-094EA1F0B78D}" type="pres">
      <dgm:prSet presAssocID="{800C9E0D-0A94-4CEB-BCB0-9EC90AE204A5}" presName="compositeB" presStyleCnt="0"/>
      <dgm:spPr/>
    </dgm:pt>
    <dgm:pt modelId="{8A542EF1-14BC-4C99-BB9B-203BBE4D271A}" type="pres">
      <dgm:prSet presAssocID="{800C9E0D-0A94-4CEB-BCB0-9EC90AE204A5}" presName="textB" presStyleLbl="revTx" presStyleIdx="5" presStyleCnt="6">
        <dgm:presLayoutVars>
          <dgm:bulletEnabled val="1"/>
        </dgm:presLayoutVars>
      </dgm:prSet>
      <dgm:spPr/>
    </dgm:pt>
    <dgm:pt modelId="{BFA23056-7B92-41FD-A4DF-A36A7613A974}" type="pres">
      <dgm:prSet presAssocID="{800C9E0D-0A94-4CEB-BCB0-9EC90AE204A5}" presName="circleB" presStyleLbl="node1" presStyleIdx="5" presStyleCnt="6"/>
      <dgm:spPr/>
    </dgm:pt>
    <dgm:pt modelId="{C3D24D10-083B-45C8-ABE2-B07607BD2D3C}" type="pres">
      <dgm:prSet presAssocID="{800C9E0D-0A94-4CEB-BCB0-9EC90AE204A5}" presName="spaceB" presStyleCnt="0"/>
      <dgm:spPr/>
    </dgm:pt>
  </dgm:ptLst>
  <dgm:cxnLst>
    <dgm:cxn modelId="{5AEED100-35CA-4448-8148-28AB7EBED5CD}" type="presOf" srcId="{C61E67BC-ADE0-4B8E-AF59-BCD7EB184AF2}" destId="{11219702-60EF-44D4-8A9E-56DEDB06DC7A}" srcOrd="0" destOrd="1" presId="urn:microsoft.com/office/officeart/2005/8/layout/hProcess11"/>
    <dgm:cxn modelId="{D8A8FC04-3B98-4751-8C97-B8E002C22D7B}" srcId="{A82035B8-3FDB-46D3-B316-28019D912C1F}" destId="{CE56AE9A-D0DD-4FB3-9ADD-FA133C144AC2}" srcOrd="1" destOrd="0" parTransId="{B4986C9C-20DE-467E-8CD8-AAF6005AACD6}" sibTransId="{E48B2B23-C2F9-47D8-AAE8-CF776A7EB260}"/>
    <dgm:cxn modelId="{3F7A7106-5CBF-4A5E-A87A-1A3CF7A93579}" type="presOf" srcId="{E62339F5-9C90-49D9-BD64-F3AC73A116B2}" destId="{42F06B13-9C26-4755-9261-F61E54EFCC2D}" srcOrd="0" destOrd="1" presId="urn:microsoft.com/office/officeart/2005/8/layout/hProcess11"/>
    <dgm:cxn modelId="{4809D80A-4298-4425-B51E-1ADBCC898BFD}" type="presOf" srcId="{A82035B8-3FDB-46D3-B316-28019D912C1F}" destId="{11219702-60EF-44D4-8A9E-56DEDB06DC7A}" srcOrd="0" destOrd="0" presId="urn:microsoft.com/office/officeart/2005/8/layout/hProcess11"/>
    <dgm:cxn modelId="{6D48D40C-136D-4C37-A0A9-756650914414}" srcId="{A82035B8-3FDB-46D3-B316-28019D912C1F}" destId="{C61E67BC-ADE0-4B8E-AF59-BCD7EB184AF2}" srcOrd="0" destOrd="0" parTransId="{404AAC23-56C1-4666-AC2E-17E2CAA4BD34}" sibTransId="{41E0A51D-2531-4E90-A160-5AC3F6788610}"/>
    <dgm:cxn modelId="{BDB3E911-0BCE-40BD-AFF7-1F41144EAB3C}" srcId="{F09B73AF-8CC8-43B5-A01B-9D154EBAFC1A}" destId="{C2FE29DA-F171-4B35-8369-76DCE4978586}" srcOrd="1" destOrd="0" parTransId="{8ECEC915-05DA-4A0E-9DD0-43410E374BA4}" sibTransId="{A93162F4-F17D-45DC-A02E-0F8636E01D84}"/>
    <dgm:cxn modelId="{E9B30B18-AF1A-4C76-A7F2-3AB5F4477891}" type="presOf" srcId="{645562F1-3915-446E-B330-58E64C045FC4}" destId="{8A542EF1-14BC-4C99-BB9B-203BBE4D271A}" srcOrd="0" destOrd="1" presId="urn:microsoft.com/office/officeart/2005/8/layout/hProcess11"/>
    <dgm:cxn modelId="{6695871E-3FC5-4CE2-A07F-8403523BFBA7}" type="presOf" srcId="{167E97EB-10C5-4F49-931A-CB52B01C127B}" destId="{F9226C1A-AF39-4757-BB4C-F99C611ED0D5}" srcOrd="0" destOrd="1" presId="urn:microsoft.com/office/officeart/2005/8/layout/hProcess11"/>
    <dgm:cxn modelId="{6FA70D3F-0813-4741-AF6E-E47F46D809C2}" type="presOf" srcId="{7ACD45EA-F83C-49F5-97ED-D149928970FD}" destId="{25BA4DC5-3689-449D-BF86-B61EBF38DEB8}" srcOrd="0" destOrd="0" presId="urn:microsoft.com/office/officeart/2005/8/layout/hProcess11"/>
    <dgm:cxn modelId="{61CC5743-671B-4EFD-B524-12856A0E21F7}" type="presOf" srcId="{D0FCB1F4-CC45-43B3-B121-6D8F508D6F57}" destId="{076C49D2-D96A-4FFA-9260-8D84A3EC9EE5}" srcOrd="0" destOrd="0" presId="urn:microsoft.com/office/officeart/2005/8/layout/hProcess11"/>
    <dgm:cxn modelId="{A1AFAB63-A1C2-4CDE-BEE0-B90D49789C08}" type="presOf" srcId="{2684AEFE-4B54-40F6-84B7-DFF78983F1C0}" destId="{F9226C1A-AF39-4757-BB4C-F99C611ED0D5}" srcOrd="0" destOrd="0" presId="urn:microsoft.com/office/officeart/2005/8/layout/hProcess11"/>
    <dgm:cxn modelId="{F5D74F48-2B9C-4A19-A6E6-EC77A9EA1F4E}" type="presOf" srcId="{CE56AE9A-D0DD-4FB3-9ADD-FA133C144AC2}" destId="{11219702-60EF-44D4-8A9E-56DEDB06DC7A}" srcOrd="0" destOrd="2" presId="urn:microsoft.com/office/officeart/2005/8/layout/hProcess11"/>
    <dgm:cxn modelId="{75849F6B-783D-4595-A8A8-F90F25C8FD8C}" srcId="{D0FCB1F4-CC45-43B3-B121-6D8F508D6F57}" destId="{16BA4DB7-A79C-40A1-9508-06A69E7968F3}" srcOrd="0" destOrd="0" parTransId="{FE7662A0-D2AE-4B13-9491-E16A4856AFEB}" sibTransId="{32EF8D9A-587C-43DD-8DEC-3D7BAB2F600C}"/>
    <dgm:cxn modelId="{3B90566D-AABC-4672-B142-71A8FF1813D1}" srcId="{7ACD45EA-F83C-49F5-97ED-D149928970FD}" destId="{A82035B8-3FDB-46D3-B316-28019D912C1F}" srcOrd="2" destOrd="0" parTransId="{98A6DFE3-296C-4070-BC3F-19314BEF69AB}" sibTransId="{DCE6E2F1-7501-4567-BC1C-065D02FFD694}"/>
    <dgm:cxn modelId="{769D2F57-49ED-4F91-B089-F59A71410ADD}" type="presOf" srcId="{F09B73AF-8CC8-43B5-A01B-9D154EBAFC1A}" destId="{E4BDECE1-BDA2-4D60-BF51-86332475EB3A}" srcOrd="0" destOrd="0" presId="urn:microsoft.com/office/officeart/2005/8/layout/hProcess11"/>
    <dgm:cxn modelId="{73537F86-698D-488D-8D2E-8885BC8282CE}" type="presOf" srcId="{92ABF343-4C6F-4FDF-A1D1-2F98E9E0E1EE}" destId="{42F06B13-9C26-4755-9261-F61E54EFCC2D}" srcOrd="0" destOrd="0" presId="urn:microsoft.com/office/officeart/2005/8/layout/hProcess11"/>
    <dgm:cxn modelId="{67ECDD86-685A-458C-A595-83C5EF5F710E}" srcId="{7ACD45EA-F83C-49F5-97ED-D149928970FD}" destId="{F09B73AF-8CC8-43B5-A01B-9D154EBAFC1A}" srcOrd="0" destOrd="0" parTransId="{116127D2-9D62-427C-8501-CE43041A5940}" sibTransId="{857E2551-EA82-49A1-8735-55ADC2903D5C}"/>
    <dgm:cxn modelId="{6EFA3A8E-0E44-486D-A08E-A35A3E001C1E}" type="presOf" srcId="{16BA4DB7-A79C-40A1-9508-06A69E7968F3}" destId="{076C49D2-D96A-4FFA-9260-8D84A3EC9EE5}" srcOrd="0" destOrd="1" presId="urn:microsoft.com/office/officeart/2005/8/layout/hProcess11"/>
    <dgm:cxn modelId="{E1341594-1F59-4DE5-9A2C-A3CEF5CAED6C}" srcId="{92ABF343-4C6F-4FDF-A1D1-2F98E9E0E1EE}" destId="{E62339F5-9C90-49D9-BD64-F3AC73A116B2}" srcOrd="0" destOrd="0" parTransId="{9B11F011-55F6-4CC0-82C1-00475CACE2F2}" sibTransId="{D3DB6674-39A3-481F-93EB-94CE81728990}"/>
    <dgm:cxn modelId="{39EB5D94-3A78-42B4-9635-779CF33B2866}" srcId="{7ACD45EA-F83C-49F5-97ED-D149928970FD}" destId="{800C9E0D-0A94-4CEB-BCB0-9EC90AE204A5}" srcOrd="5" destOrd="0" parTransId="{C696C64D-0C6A-403F-88DD-459C84EC2776}" sibTransId="{22DC41E2-3015-4F76-83C0-2E6060F81648}"/>
    <dgm:cxn modelId="{CA0B88AD-003E-4C78-BD97-7219955D165E}" type="presOf" srcId="{800C9E0D-0A94-4CEB-BCB0-9EC90AE204A5}" destId="{8A542EF1-14BC-4C99-BB9B-203BBE4D271A}" srcOrd="0" destOrd="0" presId="urn:microsoft.com/office/officeart/2005/8/layout/hProcess11"/>
    <dgm:cxn modelId="{6981E0B8-3B52-4D23-857F-A4E12B8A80A7}" srcId="{7ACD45EA-F83C-49F5-97ED-D149928970FD}" destId="{D0FCB1F4-CC45-43B3-B121-6D8F508D6F57}" srcOrd="1" destOrd="0" parTransId="{3BF66497-FFA4-4844-83B5-078E2B1212F5}" sibTransId="{84ABE667-3F3E-44A7-ABDC-4B12D358FC10}"/>
    <dgm:cxn modelId="{AB0924BE-2B46-4307-918E-25AA7A887667}" type="presOf" srcId="{1F6C580F-0AF5-4E56-9AF8-D62817AC1444}" destId="{E4BDECE1-BDA2-4D60-BF51-86332475EB3A}" srcOrd="0" destOrd="1" presId="urn:microsoft.com/office/officeart/2005/8/layout/hProcess11"/>
    <dgm:cxn modelId="{E1B329C0-001F-45F2-B89E-C99FBB246037}" srcId="{F09B73AF-8CC8-43B5-A01B-9D154EBAFC1A}" destId="{1F6C580F-0AF5-4E56-9AF8-D62817AC1444}" srcOrd="0" destOrd="0" parTransId="{EFFD0C5D-A6AB-41C4-AED0-33F0AD749D72}" sibTransId="{34D8A3B8-6489-4EF7-8690-C02540531435}"/>
    <dgm:cxn modelId="{CD343DC2-6B39-4123-856C-A75AB8C9D97E}" srcId="{2684AEFE-4B54-40F6-84B7-DFF78983F1C0}" destId="{167E97EB-10C5-4F49-931A-CB52B01C127B}" srcOrd="0" destOrd="0" parTransId="{973FDDCA-46BC-426A-A6B6-1E10455C319C}" sibTransId="{D3EEA332-1043-42A3-A1E0-A60667210478}"/>
    <dgm:cxn modelId="{E08D0FD4-75DD-4921-ACF0-83E814E47A20}" srcId="{7ACD45EA-F83C-49F5-97ED-D149928970FD}" destId="{2684AEFE-4B54-40F6-84B7-DFF78983F1C0}" srcOrd="3" destOrd="0" parTransId="{1542AC4E-0302-4C9C-BEF7-C36EEAF86B3C}" sibTransId="{8A461080-5ADD-458E-92F7-4B283DEF4B79}"/>
    <dgm:cxn modelId="{F15026ED-AFFA-4049-86EE-334FB348DEFF}" srcId="{7ACD45EA-F83C-49F5-97ED-D149928970FD}" destId="{92ABF343-4C6F-4FDF-A1D1-2F98E9E0E1EE}" srcOrd="4" destOrd="0" parTransId="{BFC108EF-F004-4677-AF9D-BA5EAA9C4F1A}" sibTransId="{D9728CD3-A50B-4807-9407-E69E5522F01F}"/>
    <dgm:cxn modelId="{7DD8AFFA-D1D2-47C6-826F-047E7A1A0483}" srcId="{800C9E0D-0A94-4CEB-BCB0-9EC90AE204A5}" destId="{645562F1-3915-446E-B330-58E64C045FC4}" srcOrd="0" destOrd="0" parTransId="{13B09AC2-C071-4197-A140-6F49FCC21FB2}" sibTransId="{6B16636E-4CD3-49E1-AAAF-7623CA99772F}"/>
    <dgm:cxn modelId="{E62D16FC-35AA-4D48-8DFD-E1BA2D774EEA}" type="presOf" srcId="{C2FE29DA-F171-4B35-8369-76DCE4978586}" destId="{E4BDECE1-BDA2-4D60-BF51-86332475EB3A}" srcOrd="0" destOrd="2" presId="urn:microsoft.com/office/officeart/2005/8/layout/hProcess11"/>
    <dgm:cxn modelId="{82775961-84F4-45EB-9118-C935D217EC53}" type="presParOf" srcId="{25BA4DC5-3689-449D-BF86-B61EBF38DEB8}" destId="{E6E2816B-8B9C-42AA-85AF-96CD56364C99}" srcOrd="0" destOrd="0" presId="urn:microsoft.com/office/officeart/2005/8/layout/hProcess11"/>
    <dgm:cxn modelId="{EC3582B7-B000-45B2-A332-0CF6ACA73B5D}" type="presParOf" srcId="{25BA4DC5-3689-449D-BF86-B61EBF38DEB8}" destId="{C3DF064E-D0E9-45FA-B748-316DF268AE2B}" srcOrd="1" destOrd="0" presId="urn:microsoft.com/office/officeart/2005/8/layout/hProcess11"/>
    <dgm:cxn modelId="{88831EFF-F95E-4DF7-982E-97D0BF314835}" type="presParOf" srcId="{C3DF064E-D0E9-45FA-B748-316DF268AE2B}" destId="{F1923463-13D8-46A8-8861-F2FC63BA83DA}" srcOrd="0" destOrd="0" presId="urn:microsoft.com/office/officeart/2005/8/layout/hProcess11"/>
    <dgm:cxn modelId="{04C8CF71-EF95-4EC3-A67E-4766520206F0}" type="presParOf" srcId="{F1923463-13D8-46A8-8861-F2FC63BA83DA}" destId="{E4BDECE1-BDA2-4D60-BF51-86332475EB3A}" srcOrd="0" destOrd="0" presId="urn:microsoft.com/office/officeart/2005/8/layout/hProcess11"/>
    <dgm:cxn modelId="{FDE822F3-F9CE-449F-A59A-3D6AAD3C5014}" type="presParOf" srcId="{F1923463-13D8-46A8-8861-F2FC63BA83DA}" destId="{E0374D48-F988-44EE-B039-0E320BCE68D6}" srcOrd="1" destOrd="0" presId="urn:microsoft.com/office/officeart/2005/8/layout/hProcess11"/>
    <dgm:cxn modelId="{30887F92-BFAE-4AF3-9511-4601DC9B346F}" type="presParOf" srcId="{F1923463-13D8-46A8-8861-F2FC63BA83DA}" destId="{C1B21EB4-3274-46F4-B0A1-A2B5E3E0DEF4}" srcOrd="2" destOrd="0" presId="urn:microsoft.com/office/officeart/2005/8/layout/hProcess11"/>
    <dgm:cxn modelId="{8BCAE4EB-44F1-48F8-A9DC-48712630D83C}" type="presParOf" srcId="{C3DF064E-D0E9-45FA-B748-316DF268AE2B}" destId="{4F554667-1215-468A-8C4F-FBA0460DCD4A}" srcOrd="1" destOrd="0" presId="urn:microsoft.com/office/officeart/2005/8/layout/hProcess11"/>
    <dgm:cxn modelId="{5473077A-5946-45C9-847D-85F1F4D0B1A2}" type="presParOf" srcId="{C3DF064E-D0E9-45FA-B748-316DF268AE2B}" destId="{97BB5946-849D-46F4-9E97-1BF88A36F18C}" srcOrd="2" destOrd="0" presId="urn:microsoft.com/office/officeart/2005/8/layout/hProcess11"/>
    <dgm:cxn modelId="{5BAD7BB8-797B-4A30-8C7E-E19B27907294}" type="presParOf" srcId="{97BB5946-849D-46F4-9E97-1BF88A36F18C}" destId="{076C49D2-D96A-4FFA-9260-8D84A3EC9EE5}" srcOrd="0" destOrd="0" presId="urn:microsoft.com/office/officeart/2005/8/layout/hProcess11"/>
    <dgm:cxn modelId="{1E3EC01F-F856-48AB-BDBB-F99955FE6D65}" type="presParOf" srcId="{97BB5946-849D-46F4-9E97-1BF88A36F18C}" destId="{E6A224F0-1DC8-480D-901F-11C88A98D416}" srcOrd="1" destOrd="0" presId="urn:microsoft.com/office/officeart/2005/8/layout/hProcess11"/>
    <dgm:cxn modelId="{722EDD4A-82AD-45E2-836F-540B3042B175}" type="presParOf" srcId="{97BB5946-849D-46F4-9E97-1BF88A36F18C}" destId="{680B3AC2-280B-43E6-B9B8-E67D237D8D15}" srcOrd="2" destOrd="0" presId="urn:microsoft.com/office/officeart/2005/8/layout/hProcess11"/>
    <dgm:cxn modelId="{C62F15D9-12FA-4EC9-B0F4-291D55A872C1}" type="presParOf" srcId="{C3DF064E-D0E9-45FA-B748-316DF268AE2B}" destId="{ADA5F5A2-68D9-432C-ACE2-AE2F58CDFEFC}" srcOrd="3" destOrd="0" presId="urn:microsoft.com/office/officeart/2005/8/layout/hProcess11"/>
    <dgm:cxn modelId="{C597AD6C-D742-48C4-B493-58B1B600D8D2}" type="presParOf" srcId="{C3DF064E-D0E9-45FA-B748-316DF268AE2B}" destId="{CD49D163-3047-41D1-A55D-4369EA967E32}" srcOrd="4" destOrd="0" presId="urn:microsoft.com/office/officeart/2005/8/layout/hProcess11"/>
    <dgm:cxn modelId="{A88B23CD-DD57-4688-BF4F-6C2D96505039}" type="presParOf" srcId="{CD49D163-3047-41D1-A55D-4369EA967E32}" destId="{11219702-60EF-44D4-8A9E-56DEDB06DC7A}" srcOrd="0" destOrd="0" presId="urn:microsoft.com/office/officeart/2005/8/layout/hProcess11"/>
    <dgm:cxn modelId="{25FC0C3B-CD76-4D24-A47D-C2F9B3317144}" type="presParOf" srcId="{CD49D163-3047-41D1-A55D-4369EA967E32}" destId="{4A2F411C-87E7-4D1B-9672-ED47765BB432}" srcOrd="1" destOrd="0" presId="urn:microsoft.com/office/officeart/2005/8/layout/hProcess11"/>
    <dgm:cxn modelId="{AE14515A-526C-498F-87E3-454DB240A59F}" type="presParOf" srcId="{CD49D163-3047-41D1-A55D-4369EA967E32}" destId="{AD3C4897-5509-4DE1-862E-DE4E2C0EA5A7}" srcOrd="2" destOrd="0" presId="urn:microsoft.com/office/officeart/2005/8/layout/hProcess11"/>
    <dgm:cxn modelId="{C222A9FB-C117-4E4E-96FC-587781A7DE87}" type="presParOf" srcId="{C3DF064E-D0E9-45FA-B748-316DF268AE2B}" destId="{8F23FAF4-FF17-44C1-A994-6B5384EC0C5E}" srcOrd="5" destOrd="0" presId="urn:microsoft.com/office/officeart/2005/8/layout/hProcess11"/>
    <dgm:cxn modelId="{FE4C6A9B-CDDF-4DCC-A664-4A5046317480}" type="presParOf" srcId="{C3DF064E-D0E9-45FA-B748-316DF268AE2B}" destId="{31B38362-A802-4990-8273-CF7C4544A561}" srcOrd="6" destOrd="0" presId="urn:microsoft.com/office/officeart/2005/8/layout/hProcess11"/>
    <dgm:cxn modelId="{C75941EC-E3D1-44A8-8E95-E2BF4F0B2FF0}" type="presParOf" srcId="{31B38362-A802-4990-8273-CF7C4544A561}" destId="{F9226C1A-AF39-4757-BB4C-F99C611ED0D5}" srcOrd="0" destOrd="0" presId="urn:microsoft.com/office/officeart/2005/8/layout/hProcess11"/>
    <dgm:cxn modelId="{E91A2198-D299-4CF0-B3A1-C14AE72207C8}" type="presParOf" srcId="{31B38362-A802-4990-8273-CF7C4544A561}" destId="{DD637393-9B05-490D-A399-39C7D481FB9A}" srcOrd="1" destOrd="0" presId="urn:microsoft.com/office/officeart/2005/8/layout/hProcess11"/>
    <dgm:cxn modelId="{0CE5E541-4FF4-4BC0-9585-F32E96115C1D}" type="presParOf" srcId="{31B38362-A802-4990-8273-CF7C4544A561}" destId="{C1FDCCBF-5587-4760-9866-7E1965B75280}" srcOrd="2" destOrd="0" presId="urn:microsoft.com/office/officeart/2005/8/layout/hProcess11"/>
    <dgm:cxn modelId="{D85CCEBD-A27D-43F4-BC74-1C5BEAF5E924}" type="presParOf" srcId="{C3DF064E-D0E9-45FA-B748-316DF268AE2B}" destId="{B23F33D7-C281-4A40-B398-77C74980224D}" srcOrd="7" destOrd="0" presId="urn:microsoft.com/office/officeart/2005/8/layout/hProcess11"/>
    <dgm:cxn modelId="{5403558B-6243-4AC1-BB7B-EADCF6B7CDD9}" type="presParOf" srcId="{C3DF064E-D0E9-45FA-B748-316DF268AE2B}" destId="{55192059-B01B-461A-B90F-212F285278B8}" srcOrd="8" destOrd="0" presId="urn:microsoft.com/office/officeart/2005/8/layout/hProcess11"/>
    <dgm:cxn modelId="{83FF2FA0-18DD-4030-B632-A75048A9E695}" type="presParOf" srcId="{55192059-B01B-461A-B90F-212F285278B8}" destId="{42F06B13-9C26-4755-9261-F61E54EFCC2D}" srcOrd="0" destOrd="0" presId="urn:microsoft.com/office/officeart/2005/8/layout/hProcess11"/>
    <dgm:cxn modelId="{763101D5-637B-413D-96CE-DA8B5BECD196}" type="presParOf" srcId="{55192059-B01B-461A-B90F-212F285278B8}" destId="{86DAE3A4-40B7-4752-B29A-DA361A5BCCE1}" srcOrd="1" destOrd="0" presId="urn:microsoft.com/office/officeart/2005/8/layout/hProcess11"/>
    <dgm:cxn modelId="{7C9205F9-5B4E-499D-A8EA-82A2FE6D8D6C}" type="presParOf" srcId="{55192059-B01B-461A-B90F-212F285278B8}" destId="{00484EF5-48E7-4B3F-A3D4-BF3DFA859EA2}" srcOrd="2" destOrd="0" presId="urn:microsoft.com/office/officeart/2005/8/layout/hProcess11"/>
    <dgm:cxn modelId="{5EE127D0-8BFF-4880-BFE5-4DE302EB2A70}" type="presParOf" srcId="{C3DF064E-D0E9-45FA-B748-316DF268AE2B}" destId="{53A89D69-EDDE-4143-B678-2BC33181B444}" srcOrd="9" destOrd="0" presId="urn:microsoft.com/office/officeart/2005/8/layout/hProcess11"/>
    <dgm:cxn modelId="{A17DDF8F-2FC2-4CB4-95CB-C790F3D6BB86}" type="presParOf" srcId="{C3DF064E-D0E9-45FA-B748-316DF268AE2B}" destId="{7C422B57-AD27-4831-81D9-094EA1F0B78D}" srcOrd="10" destOrd="0" presId="urn:microsoft.com/office/officeart/2005/8/layout/hProcess11"/>
    <dgm:cxn modelId="{33F72113-B3B9-49FB-9E22-247E369ADC51}" type="presParOf" srcId="{7C422B57-AD27-4831-81D9-094EA1F0B78D}" destId="{8A542EF1-14BC-4C99-BB9B-203BBE4D271A}" srcOrd="0" destOrd="0" presId="urn:microsoft.com/office/officeart/2005/8/layout/hProcess11"/>
    <dgm:cxn modelId="{5BD785DF-C9DF-4197-BC2B-202BE39FC23D}" type="presParOf" srcId="{7C422B57-AD27-4831-81D9-094EA1F0B78D}" destId="{BFA23056-7B92-41FD-A4DF-A36A7613A974}" srcOrd="1" destOrd="0" presId="urn:microsoft.com/office/officeart/2005/8/layout/hProcess11"/>
    <dgm:cxn modelId="{A64E5EC7-307A-4568-B100-44236A38FBE6}" type="presParOf" srcId="{7C422B57-AD27-4831-81D9-094EA1F0B78D}" destId="{C3D24D10-083B-45C8-ABE2-B07607BD2D3C}"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EAC7EB-11D3-4633-BDFE-73BE2C73DFE6}">
      <dsp:nvSpPr>
        <dsp:cNvPr id="0" name=""/>
        <dsp:cNvSpPr/>
      </dsp:nvSpPr>
      <dsp:spPr>
        <a:xfrm>
          <a:off x="0" y="1250899"/>
          <a:ext cx="11850624" cy="1667865"/>
        </a:xfrm>
        <a:prstGeom prst="notchedRightArrow">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71FC292-2877-41AC-9361-428962E7CB20}">
      <dsp:nvSpPr>
        <dsp:cNvPr id="0" name=""/>
        <dsp:cNvSpPr/>
      </dsp:nvSpPr>
      <dsp:spPr>
        <a:xfrm>
          <a:off x="1970" y="0"/>
          <a:ext cx="1957019" cy="1667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1">
          <a:noAutofit/>
        </a:bodyPr>
        <a:lstStyle/>
        <a:p>
          <a:pPr marL="0" lvl="0" indent="0" algn="l" defTabSz="533400">
            <a:lnSpc>
              <a:spcPct val="90000"/>
            </a:lnSpc>
            <a:spcBef>
              <a:spcPct val="0"/>
            </a:spcBef>
            <a:spcAft>
              <a:spcPct val="35000"/>
            </a:spcAft>
            <a:buFontTx/>
            <a:buNone/>
          </a:pPr>
          <a:r>
            <a:rPr lang="en-US" altLang="en-US" sz="1200" b="1" kern="1200"/>
            <a:t>1929</a:t>
          </a:r>
          <a:endParaRPr lang="en-US" sz="1200" kern="1200"/>
        </a:p>
        <a:p>
          <a:pPr marL="114300" lvl="1" indent="-114300" algn="l" defTabSz="533400">
            <a:lnSpc>
              <a:spcPct val="90000"/>
            </a:lnSpc>
            <a:spcBef>
              <a:spcPct val="0"/>
            </a:spcBef>
            <a:spcAft>
              <a:spcPct val="15000"/>
            </a:spcAft>
            <a:buChar char="•"/>
          </a:pPr>
          <a:r>
            <a:rPr lang="en-US" altLang="en-US" sz="1200" kern="1200"/>
            <a:t>Dr. Justin Ford Kimball at Baylor Hospital in Texas establishes The Baylor Plan, a prepaid hospitalization plan that first uses the Blue Cross logo </a:t>
          </a:r>
          <a:endParaRPr lang="en-US" altLang="en-US" sz="1200" kern="1200" dirty="0"/>
        </a:p>
      </dsp:txBody>
      <dsp:txXfrm>
        <a:off x="1970" y="0"/>
        <a:ext cx="1957019" cy="1667865"/>
      </dsp:txXfrm>
    </dsp:sp>
    <dsp:sp modelId="{EF32C68A-8A8D-4E70-BB23-CD7C216D38F3}">
      <dsp:nvSpPr>
        <dsp:cNvPr id="0" name=""/>
        <dsp:cNvSpPr/>
      </dsp:nvSpPr>
      <dsp:spPr>
        <a:xfrm>
          <a:off x="771997" y="1876348"/>
          <a:ext cx="416966" cy="416966"/>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5748C3-7B3F-4D64-AD45-5BCB71259DC6}">
      <dsp:nvSpPr>
        <dsp:cNvPr id="0" name=""/>
        <dsp:cNvSpPr/>
      </dsp:nvSpPr>
      <dsp:spPr>
        <a:xfrm>
          <a:off x="2010156" y="2501798"/>
          <a:ext cx="1991791" cy="1667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1">
          <a:noAutofit/>
        </a:bodyPr>
        <a:lstStyle/>
        <a:p>
          <a:pPr marL="0" lvl="0" indent="0" algn="l" defTabSz="533400">
            <a:lnSpc>
              <a:spcPct val="90000"/>
            </a:lnSpc>
            <a:spcBef>
              <a:spcPct val="0"/>
            </a:spcBef>
            <a:spcAft>
              <a:spcPct val="35000"/>
            </a:spcAft>
            <a:buNone/>
          </a:pPr>
          <a:r>
            <a:rPr lang="en-US" altLang="en-US" sz="1200" b="1" kern="1200"/>
            <a:t>1938</a:t>
          </a:r>
          <a:endParaRPr lang="en-US" altLang="en-US" sz="1200" b="1" kern="1200" dirty="0"/>
        </a:p>
        <a:p>
          <a:pPr marL="114300" lvl="1" indent="-114300" algn="l" defTabSz="533400">
            <a:lnSpc>
              <a:spcPct val="90000"/>
            </a:lnSpc>
            <a:spcBef>
              <a:spcPct val="0"/>
            </a:spcBef>
            <a:spcAft>
              <a:spcPct val="15000"/>
            </a:spcAft>
            <a:buChar char="•"/>
          </a:pPr>
          <a:r>
            <a:rPr lang="en-US" altLang="en-US" sz="1200" kern="1200"/>
            <a:t>Henry J Kaiser recruits Dr. Garfield to establish prepaid clinic and hospital care for his Grand Coulee Dam project in Washington </a:t>
          </a:r>
          <a:endParaRPr lang="en-US" altLang="en-US" sz="1200" kern="1200" dirty="0"/>
        </a:p>
      </dsp:txBody>
      <dsp:txXfrm>
        <a:off x="2010156" y="2501798"/>
        <a:ext cx="1991791" cy="1667865"/>
      </dsp:txXfrm>
    </dsp:sp>
    <dsp:sp modelId="{8A2B5A35-3435-47D8-AF01-578EDE657C7B}">
      <dsp:nvSpPr>
        <dsp:cNvPr id="0" name=""/>
        <dsp:cNvSpPr/>
      </dsp:nvSpPr>
      <dsp:spPr>
        <a:xfrm>
          <a:off x="2797569" y="1876348"/>
          <a:ext cx="416966" cy="416966"/>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EC14E13-980F-46FA-912C-52BD7338EABC}">
      <dsp:nvSpPr>
        <dsp:cNvPr id="0" name=""/>
        <dsp:cNvSpPr/>
      </dsp:nvSpPr>
      <dsp:spPr>
        <a:xfrm>
          <a:off x="4053115" y="0"/>
          <a:ext cx="1187893" cy="1667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1">
          <a:noAutofit/>
        </a:bodyPr>
        <a:lstStyle/>
        <a:p>
          <a:pPr marL="0" lvl="0" indent="0" algn="l" defTabSz="533400">
            <a:lnSpc>
              <a:spcPct val="90000"/>
            </a:lnSpc>
            <a:spcBef>
              <a:spcPct val="0"/>
            </a:spcBef>
            <a:spcAft>
              <a:spcPct val="35000"/>
            </a:spcAft>
            <a:buNone/>
          </a:pPr>
          <a:r>
            <a:rPr lang="en-US" altLang="en-US" sz="1200" b="1" kern="1200"/>
            <a:t>1939</a:t>
          </a:r>
          <a:endParaRPr lang="en-US" altLang="en-US" sz="1200" b="1" kern="1200" dirty="0"/>
        </a:p>
        <a:p>
          <a:pPr marL="114300" lvl="1" indent="-114300" algn="l" defTabSz="533400">
            <a:lnSpc>
              <a:spcPct val="90000"/>
            </a:lnSpc>
            <a:spcBef>
              <a:spcPct val="0"/>
            </a:spcBef>
            <a:spcAft>
              <a:spcPct val="15000"/>
            </a:spcAft>
            <a:buChar char="•"/>
          </a:pPr>
          <a:r>
            <a:rPr lang="en-US" altLang="en-US" sz="1200" kern="1200"/>
            <a:t>Blue Shield program adopted for participating prepaid physician plans </a:t>
          </a:r>
          <a:endParaRPr lang="en-US" altLang="en-US" sz="1200" kern="1200" dirty="0"/>
        </a:p>
      </dsp:txBody>
      <dsp:txXfrm>
        <a:off x="4053115" y="0"/>
        <a:ext cx="1187893" cy="1667865"/>
      </dsp:txXfrm>
    </dsp:sp>
    <dsp:sp modelId="{F881C26F-62E8-4DA7-A0EB-0C4329F685B0}">
      <dsp:nvSpPr>
        <dsp:cNvPr id="0" name=""/>
        <dsp:cNvSpPr/>
      </dsp:nvSpPr>
      <dsp:spPr>
        <a:xfrm>
          <a:off x="4438578" y="1876348"/>
          <a:ext cx="416966" cy="416966"/>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F8B074-3700-4737-9D4B-B2E2B7B7138F}">
      <dsp:nvSpPr>
        <dsp:cNvPr id="0" name=""/>
        <dsp:cNvSpPr/>
      </dsp:nvSpPr>
      <dsp:spPr>
        <a:xfrm>
          <a:off x="5292175" y="2501798"/>
          <a:ext cx="2129000" cy="1667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1">
          <a:noAutofit/>
        </a:bodyPr>
        <a:lstStyle/>
        <a:p>
          <a:pPr marL="0" lvl="0" indent="0" algn="l" defTabSz="533400">
            <a:lnSpc>
              <a:spcPct val="90000"/>
            </a:lnSpc>
            <a:spcBef>
              <a:spcPct val="0"/>
            </a:spcBef>
            <a:spcAft>
              <a:spcPct val="35000"/>
            </a:spcAft>
            <a:buNone/>
          </a:pPr>
          <a:r>
            <a:rPr lang="en-US" altLang="en-US" sz="1200" b="1" kern="1200"/>
            <a:t>1945</a:t>
          </a:r>
          <a:endParaRPr lang="en-US" altLang="en-US" sz="1200" b="1" kern="1200" dirty="0"/>
        </a:p>
        <a:p>
          <a:pPr marL="114300" lvl="1" indent="-114300" algn="l" defTabSz="533400">
            <a:lnSpc>
              <a:spcPct val="90000"/>
            </a:lnSpc>
            <a:spcBef>
              <a:spcPct val="0"/>
            </a:spcBef>
            <a:spcAft>
              <a:spcPct val="15000"/>
            </a:spcAft>
            <a:buChar char="•"/>
          </a:pPr>
          <a:r>
            <a:rPr lang="en-US" altLang="en-US" sz="1200" kern="1200"/>
            <a:t>Group Health Cooperative of Puget Sound established in Seattle, WA </a:t>
          </a:r>
          <a:endParaRPr lang="en-US" altLang="en-US" sz="1200" kern="1200" dirty="0"/>
        </a:p>
        <a:p>
          <a:pPr marL="114300" lvl="1" indent="-114300" algn="l" defTabSz="533400">
            <a:lnSpc>
              <a:spcPct val="90000"/>
            </a:lnSpc>
            <a:spcBef>
              <a:spcPct val="0"/>
            </a:spcBef>
            <a:spcAft>
              <a:spcPct val="15000"/>
            </a:spcAft>
            <a:buChar char="•"/>
          </a:pPr>
          <a:r>
            <a:rPr lang="en-US" altLang="en-US" sz="1200" kern="1200"/>
            <a:t>Permanente Health Plans opens to the public in California, in addition to serving Kaiser employees </a:t>
          </a:r>
          <a:endParaRPr lang="en-US" altLang="en-US" sz="1200" kern="1200" dirty="0"/>
        </a:p>
      </dsp:txBody>
      <dsp:txXfrm>
        <a:off x="5292175" y="2501798"/>
        <a:ext cx="2129000" cy="1667865"/>
      </dsp:txXfrm>
    </dsp:sp>
    <dsp:sp modelId="{7857C741-E486-4EE6-97C5-B7DA34819068}">
      <dsp:nvSpPr>
        <dsp:cNvPr id="0" name=""/>
        <dsp:cNvSpPr/>
      </dsp:nvSpPr>
      <dsp:spPr>
        <a:xfrm>
          <a:off x="6148191" y="1876348"/>
          <a:ext cx="416966" cy="416966"/>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9CA229F-C0FD-454B-9886-C8AB5D0D785C}">
      <dsp:nvSpPr>
        <dsp:cNvPr id="0" name=""/>
        <dsp:cNvSpPr/>
      </dsp:nvSpPr>
      <dsp:spPr>
        <a:xfrm>
          <a:off x="7472341" y="0"/>
          <a:ext cx="1343143" cy="1667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1">
          <a:noAutofit/>
        </a:bodyPr>
        <a:lstStyle/>
        <a:p>
          <a:pPr marL="0" lvl="0" indent="0" algn="l" defTabSz="533400">
            <a:lnSpc>
              <a:spcPct val="90000"/>
            </a:lnSpc>
            <a:spcBef>
              <a:spcPct val="0"/>
            </a:spcBef>
            <a:spcAft>
              <a:spcPct val="35000"/>
            </a:spcAft>
            <a:buNone/>
          </a:pPr>
          <a:r>
            <a:rPr lang="en-US" altLang="en-US" sz="1200" b="1" kern="1200"/>
            <a:t>1947</a:t>
          </a:r>
          <a:endParaRPr lang="en-US" altLang="en-US" sz="1200" b="1" kern="1200" dirty="0"/>
        </a:p>
        <a:p>
          <a:pPr marL="114300" lvl="1" indent="-114300" algn="l" defTabSz="533400">
            <a:lnSpc>
              <a:spcPct val="90000"/>
            </a:lnSpc>
            <a:spcBef>
              <a:spcPct val="0"/>
            </a:spcBef>
            <a:spcAft>
              <a:spcPct val="15000"/>
            </a:spcAft>
            <a:buChar char="•"/>
          </a:pPr>
          <a:r>
            <a:rPr lang="en-US" altLang="en-US" sz="1200" kern="1200"/>
            <a:t>Health Insurance Plan (HIP) of Greater NY established to serve NY city employees</a:t>
          </a:r>
          <a:endParaRPr lang="en-US" altLang="en-US" sz="1200" kern="1200" dirty="0"/>
        </a:p>
      </dsp:txBody>
      <dsp:txXfrm>
        <a:off x="7472341" y="0"/>
        <a:ext cx="1343143" cy="1667865"/>
      </dsp:txXfrm>
    </dsp:sp>
    <dsp:sp modelId="{FFBFEC90-56D9-4660-AA46-70F44C5CB8FB}">
      <dsp:nvSpPr>
        <dsp:cNvPr id="0" name=""/>
        <dsp:cNvSpPr/>
      </dsp:nvSpPr>
      <dsp:spPr>
        <a:xfrm>
          <a:off x="7935430" y="1876348"/>
          <a:ext cx="416966" cy="416966"/>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BD743D-B277-4757-A387-1D766382133F}">
      <dsp:nvSpPr>
        <dsp:cNvPr id="0" name=""/>
        <dsp:cNvSpPr/>
      </dsp:nvSpPr>
      <dsp:spPr>
        <a:xfrm>
          <a:off x="8866651" y="2501798"/>
          <a:ext cx="1796939" cy="1667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1">
          <a:noAutofit/>
        </a:bodyPr>
        <a:lstStyle/>
        <a:p>
          <a:pPr marL="0" lvl="0" indent="0" algn="l" defTabSz="533400">
            <a:lnSpc>
              <a:spcPct val="90000"/>
            </a:lnSpc>
            <a:spcBef>
              <a:spcPct val="0"/>
            </a:spcBef>
            <a:spcAft>
              <a:spcPct val="35000"/>
            </a:spcAft>
            <a:buNone/>
          </a:pPr>
          <a:r>
            <a:rPr lang="en-US" altLang="en-US" sz="1200" b="1" kern="1200"/>
            <a:t>1952</a:t>
          </a:r>
          <a:endParaRPr lang="en-US" altLang="en-US" sz="1200" b="1" kern="1200" dirty="0"/>
        </a:p>
        <a:p>
          <a:pPr marL="114300" lvl="1" indent="-114300" algn="l" defTabSz="533400">
            <a:lnSpc>
              <a:spcPct val="90000"/>
            </a:lnSpc>
            <a:spcBef>
              <a:spcPct val="0"/>
            </a:spcBef>
            <a:spcAft>
              <a:spcPct val="15000"/>
            </a:spcAft>
            <a:buChar char="•"/>
          </a:pPr>
          <a:r>
            <a:rPr lang="en-US" altLang="en-US" sz="1200" kern="1200"/>
            <a:t>Permanente Health Plans changes name to Kaiser, while medical group retains Permanente name. Kaiser membership at 250,000 </a:t>
          </a:r>
          <a:endParaRPr lang="en-US" altLang="en-US" sz="1200" kern="1200" dirty="0"/>
        </a:p>
      </dsp:txBody>
      <dsp:txXfrm>
        <a:off x="8866651" y="2501798"/>
        <a:ext cx="1796939" cy="1667865"/>
      </dsp:txXfrm>
    </dsp:sp>
    <dsp:sp modelId="{98D62F64-F4E4-4843-902F-B1EB17EC305C}">
      <dsp:nvSpPr>
        <dsp:cNvPr id="0" name=""/>
        <dsp:cNvSpPr/>
      </dsp:nvSpPr>
      <dsp:spPr>
        <a:xfrm>
          <a:off x="9556637" y="1876348"/>
          <a:ext cx="416966" cy="416966"/>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7CB7AD-C12F-43C8-A830-5442AE1A0F00}">
      <dsp:nvSpPr>
        <dsp:cNvPr id="0" name=""/>
        <dsp:cNvSpPr/>
      </dsp:nvSpPr>
      <dsp:spPr>
        <a:xfrm>
          <a:off x="0" y="1250284"/>
          <a:ext cx="11846104" cy="1667046"/>
        </a:xfrm>
        <a:prstGeom prst="notchedRightArrow">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8BE69E-62B4-486C-9FDA-8A682FB8D551}">
      <dsp:nvSpPr>
        <dsp:cNvPr id="0" name=""/>
        <dsp:cNvSpPr/>
      </dsp:nvSpPr>
      <dsp:spPr>
        <a:xfrm>
          <a:off x="3280" y="0"/>
          <a:ext cx="1530507" cy="1667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1">
          <a:noAutofit/>
        </a:bodyPr>
        <a:lstStyle/>
        <a:p>
          <a:pPr marL="0" lvl="0" indent="0" algn="l" defTabSz="533400">
            <a:lnSpc>
              <a:spcPct val="90000"/>
            </a:lnSpc>
            <a:spcBef>
              <a:spcPct val="0"/>
            </a:spcBef>
            <a:spcAft>
              <a:spcPct val="35000"/>
            </a:spcAft>
            <a:buNone/>
          </a:pPr>
          <a:r>
            <a:rPr lang="en-US" sz="1200" b="1" kern="1200"/>
            <a:t>1973</a:t>
          </a:r>
          <a:endParaRPr lang="en-US" sz="1200" kern="1200"/>
        </a:p>
        <a:p>
          <a:pPr marL="114300" lvl="1" indent="-114300" algn="l" defTabSz="533400">
            <a:lnSpc>
              <a:spcPct val="90000"/>
            </a:lnSpc>
            <a:spcBef>
              <a:spcPct val="0"/>
            </a:spcBef>
            <a:spcAft>
              <a:spcPct val="15000"/>
            </a:spcAft>
            <a:buChar char="•"/>
          </a:pPr>
          <a:r>
            <a:rPr lang="en-US" sz="1200" kern="1200"/>
            <a:t>Health Maintenance Organization (HMO) Act of 1973 signed into law by President Nixon, using federal funds and policy to promote HMOs </a:t>
          </a:r>
        </a:p>
      </dsp:txBody>
      <dsp:txXfrm>
        <a:off x="3280" y="0"/>
        <a:ext cx="1530507" cy="1667046"/>
      </dsp:txXfrm>
    </dsp:sp>
    <dsp:sp modelId="{B0818B7F-B577-4D22-9B1E-0D0E18E56906}">
      <dsp:nvSpPr>
        <dsp:cNvPr id="0" name=""/>
        <dsp:cNvSpPr/>
      </dsp:nvSpPr>
      <dsp:spPr>
        <a:xfrm>
          <a:off x="560153" y="1875427"/>
          <a:ext cx="416761" cy="416761"/>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F5AB3D-5B28-4C79-B250-9224E861D9B8}">
      <dsp:nvSpPr>
        <dsp:cNvPr id="0" name=""/>
        <dsp:cNvSpPr/>
      </dsp:nvSpPr>
      <dsp:spPr>
        <a:xfrm>
          <a:off x="1610312" y="2500569"/>
          <a:ext cx="2212440" cy="1667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1">
          <a:noAutofit/>
        </a:bodyPr>
        <a:lstStyle/>
        <a:p>
          <a:pPr marL="0" lvl="0" indent="0" algn="l" defTabSz="533400">
            <a:lnSpc>
              <a:spcPct val="90000"/>
            </a:lnSpc>
            <a:spcBef>
              <a:spcPct val="0"/>
            </a:spcBef>
            <a:spcAft>
              <a:spcPct val="35000"/>
            </a:spcAft>
            <a:buNone/>
          </a:pPr>
          <a:r>
            <a:rPr lang="en-US" sz="1200" b="1" kern="1200"/>
            <a:t>1982</a:t>
          </a:r>
          <a:endParaRPr lang="en-US" sz="1200" kern="1200"/>
        </a:p>
        <a:p>
          <a:pPr marL="114300" lvl="1" indent="-114300" algn="l" defTabSz="533400">
            <a:lnSpc>
              <a:spcPct val="90000"/>
            </a:lnSpc>
            <a:spcBef>
              <a:spcPct val="0"/>
            </a:spcBef>
            <a:spcAft>
              <a:spcPct val="15000"/>
            </a:spcAft>
            <a:buChar char="•"/>
          </a:pPr>
          <a:r>
            <a:rPr lang="en-US" sz="1200" kern="1200"/>
            <a:t>California legislation enacted allowing selective contracting for Medicaid and private insurance, paving the way for other states to enact similar laws facilitating Preferred Provider Organizations (PPOs)</a:t>
          </a:r>
        </a:p>
      </dsp:txBody>
      <dsp:txXfrm>
        <a:off x="1610312" y="2500569"/>
        <a:ext cx="2212440" cy="1667046"/>
      </dsp:txXfrm>
    </dsp:sp>
    <dsp:sp modelId="{3B4A54DC-5847-4BAC-9232-D0184704A01C}">
      <dsp:nvSpPr>
        <dsp:cNvPr id="0" name=""/>
        <dsp:cNvSpPr/>
      </dsp:nvSpPr>
      <dsp:spPr>
        <a:xfrm>
          <a:off x="2508152" y="1875427"/>
          <a:ext cx="416761" cy="416761"/>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26A69F-ED80-4606-A5A8-B8322CC0BF8F}">
      <dsp:nvSpPr>
        <dsp:cNvPr id="0" name=""/>
        <dsp:cNvSpPr/>
      </dsp:nvSpPr>
      <dsp:spPr>
        <a:xfrm>
          <a:off x="3899278" y="0"/>
          <a:ext cx="1530507" cy="1667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1">
          <a:noAutofit/>
        </a:bodyPr>
        <a:lstStyle/>
        <a:p>
          <a:pPr marL="0" lvl="0" indent="0" algn="l" defTabSz="533400">
            <a:lnSpc>
              <a:spcPct val="90000"/>
            </a:lnSpc>
            <a:spcBef>
              <a:spcPct val="0"/>
            </a:spcBef>
            <a:spcAft>
              <a:spcPct val="35000"/>
            </a:spcAft>
            <a:buNone/>
          </a:pPr>
          <a:r>
            <a:rPr lang="en-US" sz="1200" kern="1200"/>
            <a:t>1988</a:t>
          </a:r>
        </a:p>
        <a:p>
          <a:pPr marL="114300" lvl="1" indent="-114300" algn="l" defTabSz="533400">
            <a:lnSpc>
              <a:spcPct val="90000"/>
            </a:lnSpc>
            <a:spcBef>
              <a:spcPct val="0"/>
            </a:spcBef>
            <a:spcAft>
              <a:spcPct val="15000"/>
            </a:spcAft>
            <a:buChar char="•"/>
          </a:pPr>
          <a:r>
            <a:rPr lang="en-US" sz="1200" kern="1200"/>
            <a:t>Academy of Managed Care Pharmacy formed </a:t>
          </a:r>
        </a:p>
      </dsp:txBody>
      <dsp:txXfrm>
        <a:off x="3899278" y="0"/>
        <a:ext cx="1530507" cy="1667046"/>
      </dsp:txXfrm>
    </dsp:sp>
    <dsp:sp modelId="{53E83152-357B-42C6-92D3-61E2D2FBC8F9}">
      <dsp:nvSpPr>
        <dsp:cNvPr id="0" name=""/>
        <dsp:cNvSpPr/>
      </dsp:nvSpPr>
      <dsp:spPr>
        <a:xfrm>
          <a:off x="4456151" y="1875427"/>
          <a:ext cx="416761" cy="416761"/>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AE6510-8E2B-4DDF-908E-AD079340961F}">
      <dsp:nvSpPr>
        <dsp:cNvPr id="0" name=""/>
        <dsp:cNvSpPr/>
      </dsp:nvSpPr>
      <dsp:spPr>
        <a:xfrm>
          <a:off x="5506311" y="2500569"/>
          <a:ext cx="1937836" cy="1667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1">
          <a:noAutofit/>
        </a:bodyPr>
        <a:lstStyle/>
        <a:p>
          <a:pPr marL="0" lvl="0" indent="0" algn="l" defTabSz="533400">
            <a:lnSpc>
              <a:spcPct val="90000"/>
            </a:lnSpc>
            <a:spcBef>
              <a:spcPct val="0"/>
            </a:spcBef>
            <a:spcAft>
              <a:spcPct val="35000"/>
            </a:spcAft>
            <a:buNone/>
          </a:pPr>
          <a:r>
            <a:rPr lang="en-US" sz="1200" b="1" kern="1200"/>
            <a:t>1990</a:t>
          </a:r>
          <a:endParaRPr lang="en-US" sz="1200" kern="1200"/>
        </a:p>
        <a:p>
          <a:pPr marL="114300" lvl="1" indent="-114300" algn="l" defTabSz="533400">
            <a:lnSpc>
              <a:spcPct val="90000"/>
            </a:lnSpc>
            <a:spcBef>
              <a:spcPct val="0"/>
            </a:spcBef>
            <a:spcAft>
              <a:spcPct val="15000"/>
            </a:spcAft>
            <a:buChar char="•"/>
          </a:pPr>
          <a:r>
            <a:rPr lang="en-US" sz="1200" kern="1200"/>
            <a:t>National total HMO enrollment reaches 33.3 million </a:t>
          </a:r>
        </a:p>
        <a:p>
          <a:pPr marL="114300" lvl="1" indent="-114300" algn="l" defTabSz="533400">
            <a:lnSpc>
              <a:spcPct val="90000"/>
            </a:lnSpc>
            <a:spcBef>
              <a:spcPct val="0"/>
            </a:spcBef>
            <a:spcAft>
              <a:spcPct val="15000"/>
            </a:spcAft>
            <a:buChar char="•"/>
          </a:pPr>
          <a:r>
            <a:rPr lang="en-US" sz="1200" kern="1200"/>
            <a:t>National PPO enrollment surpasses HMO enrollment with 38.1 million members </a:t>
          </a:r>
        </a:p>
        <a:p>
          <a:pPr marL="114300" lvl="1" indent="-114300" algn="l" defTabSz="533400">
            <a:lnSpc>
              <a:spcPct val="90000"/>
            </a:lnSpc>
            <a:spcBef>
              <a:spcPct val="0"/>
            </a:spcBef>
            <a:spcAft>
              <a:spcPct val="15000"/>
            </a:spcAft>
            <a:buChar char="•"/>
          </a:pPr>
          <a:r>
            <a:rPr lang="en-US" sz="1200" kern="1200"/>
            <a:t>NCQA established </a:t>
          </a:r>
        </a:p>
      </dsp:txBody>
      <dsp:txXfrm>
        <a:off x="5506311" y="2500569"/>
        <a:ext cx="1937836" cy="1667046"/>
      </dsp:txXfrm>
    </dsp:sp>
    <dsp:sp modelId="{8A51CF6A-594F-48E2-AC8E-4455658BA32A}">
      <dsp:nvSpPr>
        <dsp:cNvPr id="0" name=""/>
        <dsp:cNvSpPr/>
      </dsp:nvSpPr>
      <dsp:spPr>
        <a:xfrm>
          <a:off x="6266848" y="1875427"/>
          <a:ext cx="416761" cy="416761"/>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EC804E-738A-48C8-901B-D7F035C973A7}">
      <dsp:nvSpPr>
        <dsp:cNvPr id="0" name=""/>
        <dsp:cNvSpPr/>
      </dsp:nvSpPr>
      <dsp:spPr>
        <a:xfrm>
          <a:off x="7520673" y="0"/>
          <a:ext cx="1530507" cy="1667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1">
          <a:noAutofit/>
        </a:bodyPr>
        <a:lstStyle/>
        <a:p>
          <a:pPr marL="0" lvl="0" indent="0" algn="l" defTabSz="533400">
            <a:lnSpc>
              <a:spcPct val="90000"/>
            </a:lnSpc>
            <a:spcBef>
              <a:spcPct val="0"/>
            </a:spcBef>
            <a:spcAft>
              <a:spcPct val="35000"/>
            </a:spcAft>
            <a:buNone/>
          </a:pPr>
          <a:r>
            <a:rPr lang="en-US" sz="1200" b="1" kern="1200"/>
            <a:t>1996</a:t>
          </a:r>
          <a:endParaRPr lang="en-US" sz="1200" kern="1200"/>
        </a:p>
        <a:p>
          <a:pPr marL="114300" lvl="1" indent="-114300" algn="l" defTabSz="533400">
            <a:lnSpc>
              <a:spcPct val="90000"/>
            </a:lnSpc>
            <a:spcBef>
              <a:spcPct val="0"/>
            </a:spcBef>
            <a:spcAft>
              <a:spcPct val="15000"/>
            </a:spcAft>
            <a:buChar char="•"/>
          </a:pPr>
          <a:r>
            <a:rPr lang="en-US" sz="1200" kern="1200"/>
            <a:t>Health Insurance Portability &amp; Accountability Act of 1996 (HIPAA) includes patient privacy compliance and health plan portability provisions</a:t>
          </a:r>
        </a:p>
      </dsp:txBody>
      <dsp:txXfrm>
        <a:off x="7520673" y="0"/>
        <a:ext cx="1530507" cy="1667046"/>
      </dsp:txXfrm>
    </dsp:sp>
    <dsp:sp modelId="{A90D205B-2378-4288-A3A2-09EAFE85D3A4}">
      <dsp:nvSpPr>
        <dsp:cNvPr id="0" name=""/>
        <dsp:cNvSpPr/>
      </dsp:nvSpPr>
      <dsp:spPr>
        <a:xfrm>
          <a:off x="8077546" y="1875427"/>
          <a:ext cx="416761" cy="416761"/>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D5F1705-5D75-43DC-97B0-39EEAF2EB10C}">
      <dsp:nvSpPr>
        <dsp:cNvPr id="0" name=""/>
        <dsp:cNvSpPr/>
      </dsp:nvSpPr>
      <dsp:spPr>
        <a:xfrm>
          <a:off x="9127706" y="2500569"/>
          <a:ext cx="1530507" cy="1667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1">
          <a:noAutofit/>
        </a:bodyPr>
        <a:lstStyle/>
        <a:p>
          <a:pPr marL="0" lvl="0" indent="0" algn="l" defTabSz="533400">
            <a:lnSpc>
              <a:spcPct val="90000"/>
            </a:lnSpc>
            <a:spcBef>
              <a:spcPct val="0"/>
            </a:spcBef>
            <a:spcAft>
              <a:spcPct val="35000"/>
            </a:spcAft>
            <a:buNone/>
          </a:pPr>
          <a:r>
            <a:rPr lang="en-US" sz="1200" b="1" kern="1200"/>
            <a:t>2000</a:t>
          </a:r>
          <a:endParaRPr lang="en-US" sz="1200" kern="1200"/>
        </a:p>
        <a:p>
          <a:pPr marL="114300" lvl="1" indent="-114300" algn="l" defTabSz="533400">
            <a:lnSpc>
              <a:spcPct val="90000"/>
            </a:lnSpc>
            <a:spcBef>
              <a:spcPct val="0"/>
            </a:spcBef>
            <a:spcAft>
              <a:spcPct val="15000"/>
            </a:spcAft>
            <a:buChar char="•"/>
          </a:pPr>
          <a:r>
            <a:rPr lang="en-US" sz="1200" kern="1200"/>
            <a:t>National total HMO enrollment is 80.9 million, declining for the first time from the previous year's level (81.3 million in 1999) </a:t>
          </a:r>
        </a:p>
      </dsp:txBody>
      <dsp:txXfrm>
        <a:off x="9127706" y="2500569"/>
        <a:ext cx="1530507" cy="1667046"/>
      </dsp:txXfrm>
    </dsp:sp>
    <dsp:sp modelId="{47D19247-8799-4D67-B73F-A5CFBA8A9656}">
      <dsp:nvSpPr>
        <dsp:cNvPr id="0" name=""/>
        <dsp:cNvSpPr/>
      </dsp:nvSpPr>
      <dsp:spPr>
        <a:xfrm>
          <a:off x="9684578" y="1875427"/>
          <a:ext cx="416761" cy="416761"/>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602B83-B197-4B7D-97D3-DF395D4F704B}">
      <dsp:nvSpPr>
        <dsp:cNvPr id="0" name=""/>
        <dsp:cNvSpPr/>
      </dsp:nvSpPr>
      <dsp:spPr>
        <a:xfrm>
          <a:off x="0" y="1250899"/>
          <a:ext cx="11850624" cy="1667865"/>
        </a:xfrm>
        <a:prstGeom prst="notchedRightArrow">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6A729CC-5991-493A-A2E7-B9E182D4DB63}">
      <dsp:nvSpPr>
        <dsp:cNvPr id="0" name=""/>
        <dsp:cNvSpPr/>
      </dsp:nvSpPr>
      <dsp:spPr>
        <a:xfrm>
          <a:off x="2764" y="0"/>
          <a:ext cx="2849882" cy="1667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1">
          <a:noAutofit/>
        </a:bodyPr>
        <a:lstStyle/>
        <a:p>
          <a:pPr marL="0" lvl="0" indent="0" algn="l" defTabSz="533400">
            <a:lnSpc>
              <a:spcPct val="90000"/>
            </a:lnSpc>
            <a:spcBef>
              <a:spcPct val="0"/>
            </a:spcBef>
            <a:spcAft>
              <a:spcPct val="35000"/>
            </a:spcAft>
            <a:buNone/>
          </a:pPr>
          <a:r>
            <a:rPr lang="en-US" sz="1200" b="1" kern="1200"/>
            <a:t>2003</a:t>
          </a:r>
          <a:endParaRPr lang="en-US" sz="1200" kern="1200"/>
        </a:p>
        <a:p>
          <a:pPr marL="114300" lvl="1" indent="-114300" algn="l" defTabSz="533400">
            <a:lnSpc>
              <a:spcPct val="90000"/>
            </a:lnSpc>
            <a:spcBef>
              <a:spcPct val="0"/>
            </a:spcBef>
            <a:spcAft>
              <a:spcPct val="15000"/>
            </a:spcAft>
            <a:buChar char="•"/>
          </a:pPr>
          <a:r>
            <a:rPr lang="en-US" sz="1200" kern="1200"/>
            <a:t>Medicare Modernization Act establishes Part D drug benefit, establishes HSAs, renames Medicare+Choice program to Medicare Advantage and increases payment rates to Medicare Advantage plans </a:t>
          </a:r>
        </a:p>
      </dsp:txBody>
      <dsp:txXfrm>
        <a:off x="2764" y="0"/>
        <a:ext cx="2849882" cy="1667865"/>
      </dsp:txXfrm>
    </dsp:sp>
    <dsp:sp modelId="{46021E26-E916-454D-AB9A-8C3FDAC9E175}">
      <dsp:nvSpPr>
        <dsp:cNvPr id="0" name=""/>
        <dsp:cNvSpPr/>
      </dsp:nvSpPr>
      <dsp:spPr>
        <a:xfrm>
          <a:off x="1219222" y="1876348"/>
          <a:ext cx="416966" cy="416966"/>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D11389-F5E2-423A-AF0F-A0A77591C440}">
      <dsp:nvSpPr>
        <dsp:cNvPr id="0" name=""/>
        <dsp:cNvSpPr/>
      </dsp:nvSpPr>
      <dsp:spPr>
        <a:xfrm>
          <a:off x="2963963" y="2501798"/>
          <a:ext cx="2226331" cy="1667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1">
          <a:noAutofit/>
        </a:bodyPr>
        <a:lstStyle/>
        <a:p>
          <a:pPr marL="0" lvl="0" indent="0" algn="l" defTabSz="533400">
            <a:lnSpc>
              <a:spcPct val="90000"/>
            </a:lnSpc>
            <a:spcBef>
              <a:spcPct val="0"/>
            </a:spcBef>
            <a:spcAft>
              <a:spcPct val="35000"/>
            </a:spcAft>
            <a:buNone/>
          </a:pPr>
          <a:r>
            <a:rPr lang="en-US" sz="1200" b="1" kern="1200"/>
            <a:t>2004</a:t>
          </a:r>
          <a:endParaRPr lang="en-US" sz="1200" kern="1200"/>
        </a:p>
        <a:p>
          <a:pPr marL="114300" lvl="1" indent="-114300" algn="l" defTabSz="533400">
            <a:lnSpc>
              <a:spcPct val="90000"/>
            </a:lnSpc>
            <a:spcBef>
              <a:spcPct val="0"/>
            </a:spcBef>
            <a:spcAft>
              <a:spcPct val="15000"/>
            </a:spcAft>
            <a:buChar char="•"/>
          </a:pPr>
          <a:r>
            <a:rPr lang="en-US" sz="1200" kern="1200"/>
            <a:t>National total HMO enrollment is 68.8, and national PPO enrollment is 109 million </a:t>
          </a:r>
        </a:p>
      </dsp:txBody>
      <dsp:txXfrm>
        <a:off x="2963963" y="2501798"/>
        <a:ext cx="2226331" cy="1667865"/>
      </dsp:txXfrm>
    </dsp:sp>
    <dsp:sp modelId="{E486450A-8D02-4C62-B3E2-2B876C00AE7B}">
      <dsp:nvSpPr>
        <dsp:cNvPr id="0" name=""/>
        <dsp:cNvSpPr/>
      </dsp:nvSpPr>
      <dsp:spPr>
        <a:xfrm>
          <a:off x="3868646" y="1876348"/>
          <a:ext cx="416966" cy="416966"/>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4A2B50-2727-4CEE-80A9-9CAD7164AED9}">
      <dsp:nvSpPr>
        <dsp:cNvPr id="0" name=""/>
        <dsp:cNvSpPr/>
      </dsp:nvSpPr>
      <dsp:spPr>
        <a:xfrm>
          <a:off x="5301612" y="0"/>
          <a:ext cx="2226331" cy="1667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1">
          <a:noAutofit/>
        </a:bodyPr>
        <a:lstStyle/>
        <a:p>
          <a:pPr marL="0" lvl="0" indent="0" algn="l" defTabSz="533400">
            <a:lnSpc>
              <a:spcPct val="90000"/>
            </a:lnSpc>
            <a:spcBef>
              <a:spcPct val="0"/>
            </a:spcBef>
            <a:spcAft>
              <a:spcPct val="35000"/>
            </a:spcAft>
            <a:buNone/>
          </a:pPr>
          <a:r>
            <a:rPr lang="en-US" sz="1200" b="1" kern="1200"/>
            <a:t>2006</a:t>
          </a:r>
          <a:endParaRPr lang="en-US" sz="1200" kern="1200"/>
        </a:p>
        <a:p>
          <a:pPr marL="114300" lvl="1" indent="-114300" algn="l" defTabSz="533400">
            <a:lnSpc>
              <a:spcPct val="90000"/>
            </a:lnSpc>
            <a:spcBef>
              <a:spcPct val="0"/>
            </a:spcBef>
            <a:spcAft>
              <a:spcPct val="15000"/>
            </a:spcAft>
            <a:buChar char="•"/>
          </a:pPr>
          <a:r>
            <a:rPr lang="en-US" sz="1200" kern="1200"/>
            <a:t>National total HMO enrollment is 67.7, and national PPO enrollment is 108 million  </a:t>
          </a:r>
        </a:p>
        <a:p>
          <a:pPr marL="114300" lvl="1" indent="-114300" algn="l" defTabSz="533400">
            <a:lnSpc>
              <a:spcPct val="90000"/>
            </a:lnSpc>
            <a:spcBef>
              <a:spcPct val="0"/>
            </a:spcBef>
            <a:spcAft>
              <a:spcPct val="15000"/>
            </a:spcAft>
            <a:buChar char="•"/>
          </a:pPr>
          <a:r>
            <a:rPr lang="en-US" sz="1200" kern="1200"/>
            <a:t>Medicare Part D prescription benefit becomes effective</a:t>
          </a:r>
        </a:p>
      </dsp:txBody>
      <dsp:txXfrm>
        <a:off x="5301612" y="0"/>
        <a:ext cx="2226331" cy="1667865"/>
      </dsp:txXfrm>
    </dsp:sp>
    <dsp:sp modelId="{3386AEAE-9D72-4E24-94C9-2A010B307809}">
      <dsp:nvSpPr>
        <dsp:cNvPr id="0" name=""/>
        <dsp:cNvSpPr/>
      </dsp:nvSpPr>
      <dsp:spPr>
        <a:xfrm>
          <a:off x="6206294" y="1876348"/>
          <a:ext cx="416966" cy="416966"/>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55B939-BACD-458D-94DF-CF4928C27574}">
      <dsp:nvSpPr>
        <dsp:cNvPr id="0" name=""/>
        <dsp:cNvSpPr/>
      </dsp:nvSpPr>
      <dsp:spPr>
        <a:xfrm>
          <a:off x="7639260" y="2501798"/>
          <a:ext cx="3023536" cy="1667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1">
          <a:noAutofit/>
        </a:bodyPr>
        <a:lstStyle/>
        <a:p>
          <a:pPr marL="0" lvl="0" indent="0" algn="l" defTabSz="533400">
            <a:lnSpc>
              <a:spcPct val="90000"/>
            </a:lnSpc>
            <a:spcBef>
              <a:spcPct val="0"/>
            </a:spcBef>
            <a:spcAft>
              <a:spcPct val="35000"/>
            </a:spcAft>
            <a:buNone/>
          </a:pPr>
          <a:r>
            <a:rPr lang="en-US" sz="1200" b="1" kern="1200"/>
            <a:t>2010</a:t>
          </a:r>
          <a:endParaRPr lang="en-US" sz="1200" kern="1200"/>
        </a:p>
        <a:p>
          <a:pPr marL="114300" lvl="1" indent="-114300" algn="l" defTabSz="533400">
            <a:lnSpc>
              <a:spcPct val="90000"/>
            </a:lnSpc>
            <a:spcBef>
              <a:spcPct val="0"/>
            </a:spcBef>
            <a:spcAft>
              <a:spcPct val="15000"/>
            </a:spcAft>
            <a:buChar char="•"/>
          </a:pPr>
          <a:r>
            <a:rPr lang="en-US" sz="1200" kern="1200"/>
            <a:t>Affordable Care Act (ACA) is approved by Congress and signed into law, including provisions to allow increased access to healthcare for Americans, creates incentives focused on quality, and changes certain payment systems to reward value</a:t>
          </a:r>
        </a:p>
      </dsp:txBody>
      <dsp:txXfrm>
        <a:off x="7639260" y="2501798"/>
        <a:ext cx="3023536" cy="1667865"/>
      </dsp:txXfrm>
    </dsp:sp>
    <dsp:sp modelId="{DBD69E71-B257-4C24-B4E5-5DD4C9182575}">
      <dsp:nvSpPr>
        <dsp:cNvPr id="0" name=""/>
        <dsp:cNvSpPr/>
      </dsp:nvSpPr>
      <dsp:spPr>
        <a:xfrm>
          <a:off x="8942545" y="1876348"/>
          <a:ext cx="416966" cy="416966"/>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E2816B-8B9C-42AA-85AF-96CD56364C99}">
      <dsp:nvSpPr>
        <dsp:cNvPr id="0" name=""/>
        <dsp:cNvSpPr/>
      </dsp:nvSpPr>
      <dsp:spPr>
        <a:xfrm>
          <a:off x="0" y="1250899"/>
          <a:ext cx="11850624" cy="1667865"/>
        </a:xfrm>
        <a:prstGeom prst="notchedRightArrow">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4BDECE1-BDA2-4D60-BF51-86332475EB3A}">
      <dsp:nvSpPr>
        <dsp:cNvPr id="0" name=""/>
        <dsp:cNvSpPr/>
      </dsp:nvSpPr>
      <dsp:spPr>
        <a:xfrm>
          <a:off x="6802" y="0"/>
          <a:ext cx="2955487" cy="1667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1">
          <a:noAutofit/>
        </a:bodyPr>
        <a:lstStyle/>
        <a:p>
          <a:pPr marL="0" lvl="0" indent="0" algn="l" defTabSz="533400">
            <a:lnSpc>
              <a:spcPct val="90000"/>
            </a:lnSpc>
            <a:spcBef>
              <a:spcPct val="0"/>
            </a:spcBef>
            <a:spcAft>
              <a:spcPct val="35000"/>
            </a:spcAft>
            <a:buNone/>
          </a:pPr>
          <a:r>
            <a:rPr lang="en-US" sz="1200" b="1" kern="1200"/>
            <a:t>2011</a:t>
          </a:r>
          <a:endParaRPr lang="en-US" sz="1200" kern="1200"/>
        </a:p>
        <a:p>
          <a:pPr marL="114300" lvl="1" indent="-114300" algn="l" defTabSz="533400">
            <a:lnSpc>
              <a:spcPct val="90000"/>
            </a:lnSpc>
            <a:spcBef>
              <a:spcPct val="0"/>
            </a:spcBef>
            <a:spcAft>
              <a:spcPct val="15000"/>
            </a:spcAft>
            <a:buChar char="•"/>
          </a:pPr>
          <a:r>
            <a:rPr lang="en-US" sz="1200" kern="1200"/>
            <a:t>Final rule for Accountable Care Organizations (ACOs) released by CMS to create incentives for health care providers to better coordinate care </a:t>
          </a:r>
        </a:p>
        <a:p>
          <a:pPr marL="114300" lvl="1" indent="-114300" algn="l" defTabSz="533400">
            <a:lnSpc>
              <a:spcPct val="90000"/>
            </a:lnSpc>
            <a:spcBef>
              <a:spcPct val="0"/>
            </a:spcBef>
            <a:spcAft>
              <a:spcPct val="15000"/>
            </a:spcAft>
            <a:buChar char="•"/>
          </a:pPr>
          <a:r>
            <a:rPr lang="en-US" sz="1200" kern="1200"/>
            <a:t>CMS established the Shared Savings Program to reward ACOs who lower growth of health care costs while meeting quality of care standards</a:t>
          </a:r>
        </a:p>
      </dsp:txBody>
      <dsp:txXfrm>
        <a:off x="6802" y="0"/>
        <a:ext cx="2955487" cy="1667865"/>
      </dsp:txXfrm>
    </dsp:sp>
    <dsp:sp modelId="{E0374D48-F988-44EE-B039-0E320BCE68D6}">
      <dsp:nvSpPr>
        <dsp:cNvPr id="0" name=""/>
        <dsp:cNvSpPr/>
      </dsp:nvSpPr>
      <dsp:spPr>
        <a:xfrm>
          <a:off x="1276063" y="1876348"/>
          <a:ext cx="416966" cy="416966"/>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6C49D2-D96A-4FFA-9260-8D84A3EC9EE5}">
      <dsp:nvSpPr>
        <dsp:cNvPr id="0" name=""/>
        <dsp:cNvSpPr/>
      </dsp:nvSpPr>
      <dsp:spPr>
        <a:xfrm>
          <a:off x="3035590" y="2501798"/>
          <a:ext cx="1465993" cy="1667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1">
          <a:noAutofit/>
        </a:bodyPr>
        <a:lstStyle/>
        <a:p>
          <a:pPr marL="0" lvl="0" indent="0" algn="l" defTabSz="533400">
            <a:lnSpc>
              <a:spcPct val="90000"/>
            </a:lnSpc>
            <a:spcBef>
              <a:spcPct val="0"/>
            </a:spcBef>
            <a:spcAft>
              <a:spcPct val="35000"/>
            </a:spcAft>
            <a:buNone/>
          </a:pPr>
          <a:r>
            <a:rPr lang="en-US" sz="1200" b="1" kern="1200"/>
            <a:t>2012</a:t>
          </a:r>
          <a:endParaRPr lang="en-US" sz="1200" kern="1200"/>
        </a:p>
        <a:p>
          <a:pPr marL="114300" lvl="1" indent="-114300" algn="l" defTabSz="533400">
            <a:lnSpc>
              <a:spcPct val="90000"/>
            </a:lnSpc>
            <a:spcBef>
              <a:spcPct val="0"/>
            </a:spcBef>
            <a:spcAft>
              <a:spcPct val="15000"/>
            </a:spcAft>
            <a:buChar char="•"/>
          </a:pPr>
          <a:r>
            <a:rPr lang="en-US" sz="1200" kern="1200"/>
            <a:t>ACA upheld by Supreme Court</a:t>
          </a:r>
        </a:p>
      </dsp:txBody>
      <dsp:txXfrm>
        <a:off x="3035590" y="2501798"/>
        <a:ext cx="1465993" cy="1667865"/>
      </dsp:txXfrm>
    </dsp:sp>
    <dsp:sp modelId="{E6A224F0-1DC8-480D-901F-11C88A98D416}">
      <dsp:nvSpPr>
        <dsp:cNvPr id="0" name=""/>
        <dsp:cNvSpPr/>
      </dsp:nvSpPr>
      <dsp:spPr>
        <a:xfrm>
          <a:off x="3560104" y="1876348"/>
          <a:ext cx="416966" cy="416966"/>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219702-60EF-44D4-8A9E-56DEDB06DC7A}">
      <dsp:nvSpPr>
        <dsp:cNvPr id="0" name=""/>
        <dsp:cNvSpPr/>
      </dsp:nvSpPr>
      <dsp:spPr>
        <a:xfrm>
          <a:off x="4574883" y="0"/>
          <a:ext cx="1465993" cy="1667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1">
          <a:noAutofit/>
        </a:bodyPr>
        <a:lstStyle/>
        <a:p>
          <a:pPr marL="0" lvl="0" indent="0" algn="l" defTabSz="533400">
            <a:lnSpc>
              <a:spcPct val="90000"/>
            </a:lnSpc>
            <a:spcBef>
              <a:spcPct val="0"/>
            </a:spcBef>
            <a:spcAft>
              <a:spcPct val="35000"/>
            </a:spcAft>
            <a:buNone/>
          </a:pPr>
          <a:r>
            <a:rPr lang="en-US" sz="1200" b="1" kern="1200"/>
            <a:t>2013</a:t>
          </a:r>
          <a:endParaRPr lang="en-US" sz="1200" kern="1200"/>
        </a:p>
        <a:p>
          <a:pPr marL="114300" lvl="1" indent="-114300" algn="l" defTabSz="533400">
            <a:lnSpc>
              <a:spcPct val="90000"/>
            </a:lnSpc>
            <a:spcBef>
              <a:spcPct val="0"/>
            </a:spcBef>
            <a:spcAft>
              <a:spcPct val="15000"/>
            </a:spcAft>
            <a:buChar char="•"/>
          </a:pPr>
          <a:r>
            <a:rPr lang="en-US" sz="1200" kern="1200"/>
            <a:t>Medicare ACOs in 49 states</a:t>
          </a:r>
        </a:p>
        <a:p>
          <a:pPr marL="114300" lvl="1" indent="-114300" algn="l" defTabSz="533400">
            <a:lnSpc>
              <a:spcPct val="90000"/>
            </a:lnSpc>
            <a:spcBef>
              <a:spcPct val="0"/>
            </a:spcBef>
            <a:spcAft>
              <a:spcPct val="15000"/>
            </a:spcAft>
            <a:buChar char="•"/>
          </a:pPr>
          <a:r>
            <a:rPr lang="en-US" sz="1200" kern="1200"/>
            <a:t>Open enrollment in the Health Insurance Marketplace begins</a:t>
          </a:r>
        </a:p>
      </dsp:txBody>
      <dsp:txXfrm>
        <a:off x="4574883" y="0"/>
        <a:ext cx="1465993" cy="1667865"/>
      </dsp:txXfrm>
    </dsp:sp>
    <dsp:sp modelId="{4A2F411C-87E7-4D1B-9672-ED47765BB432}">
      <dsp:nvSpPr>
        <dsp:cNvPr id="0" name=""/>
        <dsp:cNvSpPr/>
      </dsp:nvSpPr>
      <dsp:spPr>
        <a:xfrm>
          <a:off x="5099397" y="1876348"/>
          <a:ext cx="416966" cy="416966"/>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9226C1A-AF39-4757-BB4C-F99C611ED0D5}">
      <dsp:nvSpPr>
        <dsp:cNvPr id="0" name=""/>
        <dsp:cNvSpPr/>
      </dsp:nvSpPr>
      <dsp:spPr>
        <a:xfrm>
          <a:off x="6114177" y="2501798"/>
          <a:ext cx="1465993" cy="1667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1">
          <a:noAutofit/>
        </a:bodyPr>
        <a:lstStyle/>
        <a:p>
          <a:pPr marL="0" lvl="0" indent="0" algn="l" defTabSz="533400">
            <a:lnSpc>
              <a:spcPct val="90000"/>
            </a:lnSpc>
            <a:spcBef>
              <a:spcPct val="0"/>
            </a:spcBef>
            <a:spcAft>
              <a:spcPct val="35000"/>
            </a:spcAft>
            <a:buNone/>
          </a:pPr>
          <a:r>
            <a:rPr lang="en-US" sz="1200" b="1" kern="1200"/>
            <a:t>2014</a:t>
          </a:r>
          <a:endParaRPr lang="en-US" sz="1200" kern="1200"/>
        </a:p>
        <a:p>
          <a:pPr marL="114300" lvl="1" indent="-114300" algn="l" defTabSz="533400">
            <a:lnSpc>
              <a:spcPct val="90000"/>
            </a:lnSpc>
            <a:spcBef>
              <a:spcPct val="0"/>
            </a:spcBef>
            <a:spcAft>
              <a:spcPct val="15000"/>
            </a:spcAft>
            <a:buChar char="•"/>
          </a:pPr>
          <a:r>
            <a:rPr lang="en-US" sz="1200" kern="1200"/>
            <a:t>Coverage begins under plans purchased in the Health Insurance Marketplace.</a:t>
          </a:r>
        </a:p>
      </dsp:txBody>
      <dsp:txXfrm>
        <a:off x="6114177" y="2501798"/>
        <a:ext cx="1465993" cy="1667865"/>
      </dsp:txXfrm>
    </dsp:sp>
    <dsp:sp modelId="{DD637393-9B05-490D-A399-39C7D481FB9A}">
      <dsp:nvSpPr>
        <dsp:cNvPr id="0" name=""/>
        <dsp:cNvSpPr/>
      </dsp:nvSpPr>
      <dsp:spPr>
        <a:xfrm>
          <a:off x="6638691" y="1876348"/>
          <a:ext cx="416966" cy="416966"/>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F06B13-9C26-4755-9261-F61E54EFCC2D}">
      <dsp:nvSpPr>
        <dsp:cNvPr id="0" name=""/>
        <dsp:cNvSpPr/>
      </dsp:nvSpPr>
      <dsp:spPr>
        <a:xfrm>
          <a:off x="7653471" y="0"/>
          <a:ext cx="1465993" cy="1667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1">
          <a:noAutofit/>
        </a:bodyPr>
        <a:lstStyle/>
        <a:p>
          <a:pPr marL="0" lvl="0" indent="0" algn="l" defTabSz="533400">
            <a:lnSpc>
              <a:spcPct val="90000"/>
            </a:lnSpc>
            <a:spcBef>
              <a:spcPct val="0"/>
            </a:spcBef>
            <a:spcAft>
              <a:spcPct val="35000"/>
            </a:spcAft>
            <a:buNone/>
          </a:pPr>
          <a:r>
            <a:rPr lang="en-US" sz="1200" b="1" kern="1200"/>
            <a:t>2015</a:t>
          </a:r>
          <a:endParaRPr lang="en-US" sz="1200" kern="1200"/>
        </a:p>
        <a:p>
          <a:pPr marL="114300" lvl="1" indent="-114300" algn="l" defTabSz="533400">
            <a:lnSpc>
              <a:spcPct val="90000"/>
            </a:lnSpc>
            <a:spcBef>
              <a:spcPct val="0"/>
            </a:spcBef>
            <a:spcAft>
              <a:spcPct val="15000"/>
            </a:spcAft>
            <a:buChar char="•"/>
          </a:pPr>
          <a:r>
            <a:rPr lang="en-US" sz="1200" kern="1200"/>
            <a:t>Medicare Access and CHIP Reauthorization Act of 2015 becomes law to revise physician payment to focus on quality and outcomes</a:t>
          </a:r>
        </a:p>
      </dsp:txBody>
      <dsp:txXfrm>
        <a:off x="7653471" y="0"/>
        <a:ext cx="1465993" cy="1667865"/>
      </dsp:txXfrm>
    </dsp:sp>
    <dsp:sp modelId="{86DAE3A4-40B7-4752-B29A-DA361A5BCCE1}">
      <dsp:nvSpPr>
        <dsp:cNvPr id="0" name=""/>
        <dsp:cNvSpPr/>
      </dsp:nvSpPr>
      <dsp:spPr>
        <a:xfrm>
          <a:off x="8177984" y="1876348"/>
          <a:ext cx="416966" cy="416966"/>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542EF1-14BC-4C99-BB9B-203BBE4D271A}">
      <dsp:nvSpPr>
        <dsp:cNvPr id="0" name=""/>
        <dsp:cNvSpPr/>
      </dsp:nvSpPr>
      <dsp:spPr>
        <a:xfrm>
          <a:off x="9192764" y="2501798"/>
          <a:ext cx="1465993" cy="1667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1">
          <a:noAutofit/>
        </a:bodyPr>
        <a:lstStyle/>
        <a:p>
          <a:pPr marL="0" lvl="0" indent="0" algn="l" defTabSz="533400">
            <a:lnSpc>
              <a:spcPct val="90000"/>
            </a:lnSpc>
            <a:spcBef>
              <a:spcPct val="0"/>
            </a:spcBef>
            <a:spcAft>
              <a:spcPct val="35000"/>
            </a:spcAft>
            <a:buNone/>
          </a:pPr>
          <a:r>
            <a:rPr lang="en-US" sz="1200" b="1" kern="1200"/>
            <a:t>2022</a:t>
          </a:r>
          <a:endParaRPr lang="en-US" sz="1200" kern="1200"/>
        </a:p>
        <a:p>
          <a:pPr marL="114300" lvl="1" indent="-114300" algn="l" defTabSz="533400">
            <a:lnSpc>
              <a:spcPct val="90000"/>
            </a:lnSpc>
            <a:spcBef>
              <a:spcPct val="0"/>
            </a:spcBef>
            <a:spcAft>
              <a:spcPct val="15000"/>
            </a:spcAft>
            <a:buChar char="•"/>
          </a:pPr>
          <a:r>
            <a:rPr lang="en-US" sz="1200" kern="1200"/>
            <a:t>Inflation Reduction Act signed into law, making changes including Medicare price negotiations and Part D redesign</a:t>
          </a:r>
        </a:p>
      </dsp:txBody>
      <dsp:txXfrm>
        <a:off x="9192764" y="2501798"/>
        <a:ext cx="1465993" cy="1667865"/>
      </dsp:txXfrm>
    </dsp:sp>
    <dsp:sp modelId="{BFA23056-7B92-41FD-A4DF-A36A7613A974}">
      <dsp:nvSpPr>
        <dsp:cNvPr id="0" name=""/>
        <dsp:cNvSpPr/>
      </dsp:nvSpPr>
      <dsp:spPr>
        <a:xfrm>
          <a:off x="9717278" y="1876348"/>
          <a:ext cx="416966" cy="416966"/>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5D28B05A-7177-4218-A104-D8CD43271F5E}" type="datetimeFigureOut">
              <a:rPr lang="en-US" smtClean="0"/>
              <a:t>3/28/2024</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BE9CBD27-D6FE-4E25-8944-C777FE3B93DA}" type="slidenum">
              <a:rPr lang="en-US" smtClean="0"/>
              <a:t>‹#›</a:t>
            </a:fld>
            <a:endParaRPr lang="en-US" dirty="0"/>
          </a:p>
        </p:txBody>
      </p:sp>
    </p:spTree>
    <p:extLst>
      <p:ext uri="{BB962C8B-B14F-4D97-AF65-F5344CB8AC3E}">
        <p14:creationId xmlns:p14="http://schemas.microsoft.com/office/powerpoint/2010/main" val="3618446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553612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New version of slide 3</a:t>
            </a:r>
          </a:p>
          <a:p>
            <a:endParaRPr lang="en-US"/>
          </a:p>
          <a:p>
            <a:r>
              <a:rPr lang="en-US"/>
              <a:t>Primer on managed care: https://www.jmcp.org/doi/10.18553/jmcp.2023.29.12.1371</a:t>
            </a:r>
          </a:p>
          <a:p>
            <a:endParaRPr lang="en-US"/>
          </a:p>
          <a:p>
            <a:r>
              <a:rPr lang="en-US"/>
              <a:t>AMCP site what is managed care: https://www.amcp.org/about/managed-care-pharmacy</a:t>
            </a:r>
          </a:p>
          <a:p>
            <a:endParaRPr lang="en-US"/>
          </a:p>
        </p:txBody>
      </p:sp>
      <p:sp>
        <p:nvSpPr>
          <p:cNvPr id="4" name="Slide Number Placeholder 3"/>
          <p:cNvSpPr>
            <a:spLocks noGrp="1"/>
          </p:cNvSpPr>
          <p:nvPr>
            <p:ph type="sldNum" sz="quarter" idx="5"/>
          </p:nvPr>
        </p:nvSpPr>
        <p:spPr/>
        <p:txBody>
          <a:bodyPr/>
          <a:lstStyle/>
          <a:p>
            <a:fld id="{BE9CBD27-D6FE-4E25-8944-C777FE3B93DA}" type="slidenum">
              <a:rPr lang="en-US" smtClean="0"/>
              <a:t>3</a:t>
            </a:fld>
            <a:endParaRPr lang="en-US" dirty="0"/>
          </a:p>
        </p:txBody>
      </p:sp>
    </p:spTree>
    <p:extLst>
      <p:ext uri="{BB962C8B-B14F-4D97-AF65-F5344CB8AC3E}">
        <p14:creationId xmlns:p14="http://schemas.microsoft.com/office/powerpoint/2010/main" val="3535887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US"/>
              <a:t>The webinar on AMCP “what is managed care pharmacy” has a history section, but they have no reference listed. </a:t>
            </a:r>
          </a:p>
        </p:txBody>
      </p:sp>
      <p:sp>
        <p:nvSpPr>
          <p:cNvPr id="4" name="Slide Number Placeholder 3"/>
          <p:cNvSpPr>
            <a:spLocks noGrp="1"/>
          </p:cNvSpPr>
          <p:nvPr>
            <p:ph type="sldNum" sz="quarter" idx="5"/>
          </p:nvPr>
        </p:nvSpPr>
        <p:spPr/>
        <p:txBody>
          <a:bodyPr/>
          <a:lstStyle/>
          <a:p>
            <a:fld id="{BE9CBD27-D6FE-4E25-8944-C777FE3B93DA}" type="slidenum">
              <a:rPr lang="en-US" smtClean="0"/>
              <a:t>4</a:t>
            </a:fld>
            <a:endParaRPr lang="en-US" dirty="0"/>
          </a:p>
        </p:txBody>
      </p:sp>
    </p:spTree>
    <p:extLst>
      <p:ext uri="{BB962C8B-B14F-4D97-AF65-F5344CB8AC3E}">
        <p14:creationId xmlns:p14="http://schemas.microsoft.com/office/powerpoint/2010/main" val="240121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9CBD27-D6FE-4E25-8944-C777FE3B93DA}" type="slidenum">
              <a:rPr lang="en-US" smtClean="0"/>
              <a:t>5</a:t>
            </a:fld>
            <a:endParaRPr lang="en-US" dirty="0"/>
          </a:p>
        </p:txBody>
      </p:sp>
    </p:spTree>
    <p:extLst>
      <p:ext uri="{BB962C8B-B14F-4D97-AF65-F5344CB8AC3E}">
        <p14:creationId xmlns:p14="http://schemas.microsoft.com/office/powerpoint/2010/main" val="28338412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4030448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859620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MCO types I pulled from the Primer article, which didn’t list pharma manufacturers, but I went ahead and added it here</a:t>
            </a:r>
          </a:p>
        </p:txBody>
      </p:sp>
      <p:sp>
        <p:nvSpPr>
          <p:cNvPr id="4" name="Slide Number Placeholder 3"/>
          <p:cNvSpPr>
            <a:spLocks noGrp="1"/>
          </p:cNvSpPr>
          <p:nvPr>
            <p:ph type="sldNum" sz="quarter" idx="5"/>
          </p:nvPr>
        </p:nvSpPr>
        <p:spPr/>
        <p:txBody>
          <a:bodyPr/>
          <a:lstStyle/>
          <a:p>
            <a:fld id="{BE9CBD27-D6FE-4E25-8944-C777FE3B93DA}" type="slidenum">
              <a:rPr lang="en-US" smtClean="0"/>
              <a:t>8</a:t>
            </a:fld>
            <a:endParaRPr lang="en-US" dirty="0"/>
          </a:p>
        </p:txBody>
      </p:sp>
    </p:spTree>
    <p:extLst>
      <p:ext uri="{BB962C8B-B14F-4D97-AF65-F5344CB8AC3E}">
        <p14:creationId xmlns:p14="http://schemas.microsoft.com/office/powerpoint/2010/main" val="12000631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ea typeface="ＭＳ Ｐゴシック" panose="020B0600070205080204" pitchFamily="34" charset="-128"/>
              </a:rPr>
              <a:t>Prior authorization: Patient and/or prescriber must contact plan before certain prescriptions can be filled. Determined by the plans</a:t>
            </a:r>
          </a:p>
          <a:p>
            <a:r>
              <a:rPr lang="en-US" altLang="en-US" dirty="0">
                <a:ea typeface="ＭＳ Ｐゴシック" panose="020B0600070205080204" pitchFamily="34" charset="-128"/>
              </a:rPr>
              <a:t>Quantity limits: Limits on how much medication may be obtained at a time</a:t>
            </a:r>
          </a:p>
          <a:p>
            <a:r>
              <a:rPr lang="en-US" altLang="en-US" dirty="0">
                <a:ea typeface="ＭＳ Ｐゴシック" panose="020B0600070205080204" pitchFamily="34" charset="-128"/>
              </a:rPr>
              <a:t>Step therapy: Plans may require patients to try lower cost, or similar drugs before covering prescribed drug</a:t>
            </a:r>
          </a:p>
        </p:txBody>
      </p:sp>
    </p:spTree>
    <p:extLst>
      <p:ext uri="{BB962C8B-B14F-4D97-AF65-F5344CB8AC3E}">
        <p14:creationId xmlns:p14="http://schemas.microsoft.com/office/powerpoint/2010/main" val="3269540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9CBD27-D6FE-4E25-8944-C777FE3B93DA}" type="slidenum">
              <a:rPr lang="en-US" smtClean="0"/>
              <a:t>11</a:t>
            </a:fld>
            <a:endParaRPr lang="en-US" dirty="0"/>
          </a:p>
        </p:txBody>
      </p:sp>
    </p:spTree>
    <p:extLst>
      <p:ext uri="{BB962C8B-B14F-4D97-AF65-F5344CB8AC3E}">
        <p14:creationId xmlns:p14="http://schemas.microsoft.com/office/powerpoint/2010/main" val="31299584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5_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userDrawn="1"/>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dirty="0"/>
              <a:t>Click to edit Master title style</a:t>
            </a:r>
          </a:p>
        </p:txBody>
      </p:sp>
      <p:sp>
        <p:nvSpPr>
          <p:cNvPr id="5" name="Text Placeholder 2">
            <a:extLst>
              <a:ext uri="{FF2B5EF4-FFF2-40B4-BE49-F238E27FC236}">
                <a16:creationId xmlns:a16="http://schemas.microsoft.com/office/drawing/2014/main" id="{56C8EC6E-9E55-7246-89D9-7FF10A01A7E5}"/>
              </a:ext>
            </a:extLst>
          </p:cNvPr>
          <p:cNvSpPr>
            <a:spLocks noGrp="1"/>
          </p:cNvSpPr>
          <p:nvPr>
            <p:ph idx="1" hasCustomPrompt="1"/>
          </p:nvPr>
        </p:nvSpPr>
        <p:spPr>
          <a:xfrm>
            <a:off x="838200" y="1825625"/>
            <a:ext cx="10515600" cy="3903663"/>
          </a:xfrm>
          <a:prstGeom prst="rect">
            <a:avLst/>
          </a:prstGeom>
        </p:spPr>
        <p:txBody>
          <a:bodyPr vert="horz" lIns="91440" tIns="45720" rIns="91440" bIns="45720" rtlCol="0">
            <a:normAutofit/>
          </a:bodyPr>
          <a:lstStyle>
            <a:lvl1pPr>
              <a:defRPr>
                <a:solidFill>
                  <a:srgbClr val="00205B"/>
                </a:solidFill>
                <a:latin typeface="+mj-lt"/>
              </a:defRPr>
            </a:lvl1pPr>
            <a:lvl2pPr marL="742950" indent="-285750">
              <a:buClr>
                <a:schemeClr val="accent1"/>
              </a:buClr>
              <a:buFont typeface="Wingdings" pitchFamily="2" charset="2"/>
              <a:buChar char="§"/>
              <a:defRPr>
                <a:solidFill>
                  <a:srgbClr val="00205B"/>
                </a:solidFill>
                <a:latin typeface="+mn-lt"/>
              </a:defRPr>
            </a:lvl2pPr>
            <a:lvl3pPr marL="1200150" indent="-285750">
              <a:buClr>
                <a:schemeClr val="bg2"/>
              </a:buClr>
              <a:buFont typeface="Courier New" panose="02070309020205020404" pitchFamily="49" charset="0"/>
              <a:buChar char="o"/>
              <a:defRPr>
                <a:solidFill>
                  <a:srgbClr val="00205B"/>
                </a:solidFill>
                <a:latin typeface="+mn-lt"/>
              </a:defRPr>
            </a:lvl3pPr>
            <a:lvl4pPr marL="1657350" indent="-285750">
              <a:buFont typeface="Arial" panose="020B0604020202020204" pitchFamily="34" charset="0"/>
              <a:buChar char="•"/>
              <a:defRPr>
                <a:latin typeface="Montserrat" panose="02000505000000020004" pitchFamily="2" charset="77"/>
              </a:defRPr>
            </a:lvl4pPr>
            <a:lvl5pPr>
              <a:defRPr>
                <a:latin typeface="Montserrat" panose="02000505000000020004" pitchFamily="2" charset="77"/>
              </a:defRPr>
            </a:lvl5pPr>
          </a:lstStyle>
          <a:p>
            <a:pPr lvl="0"/>
            <a:r>
              <a:rPr lang="en-US" dirty="0"/>
              <a:t>Click to edit Master text styles</a:t>
            </a:r>
          </a:p>
          <a:p>
            <a:pPr lvl="1"/>
            <a:r>
              <a:rPr lang="en-US" dirty="0"/>
              <a:t>Second level</a:t>
            </a:r>
          </a:p>
          <a:p>
            <a:pPr lvl="2"/>
            <a:r>
              <a:rPr lang="en-US" dirty="0"/>
              <a:t>Third level</a:t>
            </a:r>
          </a:p>
        </p:txBody>
      </p:sp>
      <p:sp>
        <p:nvSpPr>
          <p:cNvPr id="8" name="Rectangle 7">
            <a:extLst>
              <a:ext uri="{FF2B5EF4-FFF2-40B4-BE49-F238E27FC236}">
                <a16:creationId xmlns:a16="http://schemas.microsoft.com/office/drawing/2014/main" id="{914081D7-87F3-4652-948E-4D0A715D903A}"/>
              </a:ext>
            </a:extLst>
          </p:cNvPr>
          <p:cNvSpPr/>
          <p:nvPr userDrawn="1"/>
        </p:nvSpPr>
        <p:spPr>
          <a:xfrm>
            <a:off x="0" y="5891349"/>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userDrawn="1"/>
        </p:nvPicPr>
        <p:blipFill>
          <a:blip r:embed="rId2"/>
          <a:stretch>
            <a:fillRect/>
          </a:stretch>
        </p:blipFill>
        <p:spPr>
          <a:xfrm>
            <a:off x="-1461633" y="4065786"/>
            <a:ext cx="6414633" cy="4956762"/>
          </a:xfrm>
          <a:prstGeom prst="rect">
            <a:avLst/>
          </a:prstGeom>
        </p:spPr>
      </p:pic>
    </p:spTree>
    <p:extLst>
      <p:ext uri="{BB962C8B-B14F-4D97-AF65-F5344CB8AC3E}">
        <p14:creationId xmlns:p14="http://schemas.microsoft.com/office/powerpoint/2010/main" val="12945342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5715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Placeholder 1">
            <a:extLst>
              <a:ext uri="{FF2B5EF4-FFF2-40B4-BE49-F238E27FC236}">
                <a16:creationId xmlns:a16="http://schemas.microsoft.com/office/drawing/2014/main" id="{28745B42-C894-454C-91A1-91582D36D1C8}"/>
              </a:ext>
            </a:extLst>
          </p:cNvPr>
          <p:cNvSpPr>
            <a:spLocks noGrp="1"/>
          </p:cNvSpPr>
          <p:nvPr>
            <p:ph type="title" hasCustomPrompt="1"/>
          </p:nvPr>
        </p:nvSpPr>
        <p:spPr>
          <a:xfrm>
            <a:off x="822960" y="685800"/>
            <a:ext cx="8840949" cy="2169367"/>
          </a:xfrm>
          <a:prstGeom prst="rect">
            <a:avLst/>
          </a:prstGeom>
        </p:spPr>
        <p:txBody>
          <a:bodyPr vert="horz" lIns="0" tIns="0" rIns="0" bIns="0" rtlCol="0" anchor="t" anchorCtr="0">
            <a:noAutofit/>
          </a:bodyPr>
          <a:lstStyle>
            <a:lvl1pPr algn="ctr">
              <a:defRPr sz="7200" b="1">
                <a:solidFill>
                  <a:srgbClr val="00205B"/>
                </a:solidFill>
                <a:latin typeface="+mj-lt"/>
              </a:defRPr>
            </a:lvl1pPr>
          </a:lstStyle>
          <a:p>
            <a:r>
              <a:rPr lang="en-US" dirty="0">
                <a:solidFill>
                  <a:schemeClr val="bg1"/>
                </a:solidFill>
              </a:rPr>
              <a:t>Slide Title (Paragraph)</a:t>
            </a:r>
            <a:endParaRPr lang="en-US" dirty="0"/>
          </a:p>
        </p:txBody>
      </p:sp>
      <p:sp>
        <p:nvSpPr>
          <p:cNvPr id="7" name="Rectangle 6">
            <a:extLst>
              <a:ext uri="{FF2B5EF4-FFF2-40B4-BE49-F238E27FC236}">
                <a16:creationId xmlns:a16="http://schemas.microsoft.com/office/drawing/2014/main" id="{7511457A-C405-4EB0-B7DE-C089F75AFEEB}"/>
              </a:ext>
            </a:extLst>
          </p:cNvPr>
          <p:cNvSpPr/>
          <p:nvPr userDrawn="1"/>
        </p:nvSpPr>
        <p:spPr>
          <a:xfrm>
            <a:off x="5679741" y="3149322"/>
            <a:ext cx="6288066" cy="1744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en-US" sz="3200" dirty="0"/>
          </a:p>
        </p:txBody>
      </p:sp>
      <p:pic>
        <p:nvPicPr>
          <p:cNvPr id="8" name="Picture 7">
            <a:extLst>
              <a:ext uri="{FF2B5EF4-FFF2-40B4-BE49-F238E27FC236}">
                <a16:creationId xmlns:a16="http://schemas.microsoft.com/office/drawing/2014/main" id="{B867F522-2F42-C444-BC13-881D739BCE36}"/>
              </a:ext>
            </a:extLst>
          </p:cNvPr>
          <p:cNvPicPr>
            <a:picLocks noChangeAspect="1"/>
          </p:cNvPicPr>
          <p:nvPr userDrawn="1"/>
        </p:nvPicPr>
        <p:blipFill>
          <a:blip r:embed="rId2"/>
          <a:stretch>
            <a:fillRect/>
          </a:stretch>
        </p:blipFill>
        <p:spPr>
          <a:xfrm>
            <a:off x="-1780033" y="1931772"/>
            <a:ext cx="6858000" cy="6858000"/>
          </a:xfrm>
          <a:prstGeom prst="rect">
            <a:avLst/>
          </a:prstGeom>
        </p:spPr>
      </p:pic>
    </p:spTree>
    <p:extLst>
      <p:ext uri="{BB962C8B-B14F-4D97-AF65-F5344CB8AC3E}">
        <p14:creationId xmlns:p14="http://schemas.microsoft.com/office/powerpoint/2010/main" val="9753110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917338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BCEC5190-DB6C-504A-A431-681490C9CFFA}"/>
              </a:ext>
            </a:extLst>
          </p:cNvPr>
          <p:cNvPicPr>
            <a:picLocks noChangeAspect="1"/>
          </p:cNvPicPr>
          <p:nvPr userDrawn="1"/>
        </p:nvPicPr>
        <p:blipFill>
          <a:blip r:embed="rId2"/>
          <a:stretch>
            <a:fillRect/>
          </a:stretch>
        </p:blipFill>
        <p:spPr>
          <a:xfrm>
            <a:off x="-1793488" y="2007219"/>
            <a:ext cx="6858000" cy="6858000"/>
          </a:xfrm>
          <a:prstGeom prst="rect">
            <a:avLst/>
          </a:prstGeom>
        </p:spPr>
      </p:pic>
    </p:spTree>
    <p:extLst>
      <p:ext uri="{BB962C8B-B14F-4D97-AF65-F5344CB8AC3E}">
        <p14:creationId xmlns:p14="http://schemas.microsoft.com/office/powerpoint/2010/main" val="28582911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983664" y="-1422399"/>
            <a:ext cx="7427536" cy="6184232"/>
          </a:xfrm>
          <a:prstGeom prst="rect">
            <a:avLst/>
          </a:prstGeom>
        </p:spPr>
      </p:pic>
    </p:spTree>
    <p:extLst>
      <p:ext uri="{BB962C8B-B14F-4D97-AF65-F5344CB8AC3E}">
        <p14:creationId xmlns:p14="http://schemas.microsoft.com/office/powerpoint/2010/main" val="20371181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Quot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831633" y="-1540568"/>
            <a:ext cx="7427536" cy="6184232"/>
          </a:xfrm>
          <a:prstGeom prst="rect">
            <a:avLst/>
          </a:prstGeom>
        </p:spPr>
      </p:pic>
      <p:sp>
        <p:nvSpPr>
          <p:cNvPr id="9" name="Title 1">
            <a:extLst>
              <a:ext uri="{FF2B5EF4-FFF2-40B4-BE49-F238E27FC236}">
                <a16:creationId xmlns:a16="http://schemas.microsoft.com/office/drawing/2014/main" id="{E5313341-5859-415D-BE52-55C586B2850C}"/>
              </a:ext>
            </a:extLst>
          </p:cNvPr>
          <p:cNvSpPr>
            <a:spLocks noGrp="1"/>
          </p:cNvSpPr>
          <p:nvPr>
            <p:ph type="title"/>
          </p:nvPr>
        </p:nvSpPr>
        <p:spPr>
          <a:xfrm>
            <a:off x="167951" y="4257443"/>
            <a:ext cx="10515600" cy="2245994"/>
          </a:xfrm>
          <a:prstGeom prst="rect">
            <a:avLst/>
          </a:prstGeom>
        </p:spPr>
        <p:txBody>
          <a:bodyPr/>
          <a:lstStyle>
            <a:lvl1pPr>
              <a:defRPr sz="72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01504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6246149"/>
      </p:ext>
    </p:extLst>
  </p:cSld>
  <p:clrMap bg1="lt1" tx1="dk1" bg2="lt2" tx2="dk2" accent1="accent1" accent2="accent2" accent3="accent3" accent4="accent4" accent5="accent5" accent6="accent6" hlink="hlink" folHlink="folHlink"/>
  <p:sldLayoutIdLst>
    <p:sldLayoutId id="2147483669" r:id="rId1"/>
    <p:sldLayoutId id="2147483665" r:id="rId2"/>
    <p:sldLayoutId id="2147483663" r:id="rId3"/>
    <p:sldLayoutId id="2147483655" r:id="rId4"/>
    <p:sldLayoutId id="2147483650" r:id="rId5"/>
    <p:sldLayoutId id="2147483670" r:id="rId6"/>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hhs.gov/healthcare/about-the-aca/index.html" TargetMode="External"/><Relationship Id="rId2" Type="http://schemas.openxmlformats.org/officeDocument/2006/relationships/hyperlink" Target="https://doi.org/10.18553/jmcp.2023.29.12.1371"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doi.org/10.18553/jmcp.2023.29.12.1371"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49323" y="787022"/>
            <a:ext cx="11955694" cy="2169367"/>
          </a:xfrm>
        </p:spPr>
        <p:txBody>
          <a:bodyPr/>
          <a:lstStyle/>
          <a:p>
            <a:pPr algn="r" eaLnBrk="1" hangingPunct="1"/>
            <a:r>
              <a:rPr lang="en-US" altLang="en-US" sz="5400" dirty="0">
                <a:solidFill>
                  <a:schemeClr val="bg1"/>
                </a:solidFill>
              </a:rPr>
              <a:t>The History of Managed Care Organizations in the United States</a:t>
            </a:r>
            <a:endParaRPr lang="en-US" altLang="en-US" sz="5400" b="1" dirty="0">
              <a:solidFill>
                <a:schemeClr val="bg1"/>
              </a:solidFill>
            </a:endParaRPr>
          </a:p>
        </p:txBody>
      </p:sp>
      <p:sp>
        <p:nvSpPr>
          <p:cNvPr id="12291" name="Subtitle 2"/>
          <p:cNvSpPr>
            <a:spLocks noGrp="1"/>
          </p:cNvSpPr>
          <p:nvPr>
            <p:ph type="subTitle" idx="4294967295"/>
          </p:nvPr>
        </p:nvSpPr>
        <p:spPr>
          <a:xfrm>
            <a:off x="5791200" y="4103049"/>
            <a:ext cx="6400800" cy="1752600"/>
          </a:xfrm>
          <a:prstGeom prst="rect">
            <a:avLst/>
          </a:prstGeom>
        </p:spPr>
        <p:txBody>
          <a:bodyPr/>
          <a:lstStyle/>
          <a:p>
            <a:pPr marL="0" indent="0" algn="r" eaLnBrk="1" hangingPunct="1">
              <a:buNone/>
            </a:pPr>
            <a:r>
              <a:rPr lang="en-US" altLang="en-US" dirty="0">
                <a:solidFill>
                  <a:schemeClr val="bg1"/>
                </a:solidFill>
              </a:rPr>
              <a:t>Created by the School of Pharmacy Relations Committee for AMCP</a:t>
            </a:r>
          </a:p>
          <a:p>
            <a:pPr marL="0" indent="0" algn="r" eaLnBrk="1" hangingPunct="1">
              <a:buNone/>
            </a:pPr>
            <a:r>
              <a:rPr lang="en-US" altLang="en-US">
                <a:solidFill>
                  <a:schemeClr val="bg1"/>
                </a:solidFill>
              </a:rPr>
              <a:t>Last Reviewed: March 2024</a:t>
            </a:r>
            <a:endParaRPr lang="en-US" altLang="en-US" dirty="0">
              <a:solidFill>
                <a:schemeClr val="bg1"/>
              </a:solidFill>
            </a:endParaRPr>
          </a:p>
          <a:p>
            <a:pPr algn="r" eaLnBrk="1" hangingPunct="1"/>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p:txBody>
          <a:bodyPr/>
          <a:lstStyle/>
          <a:p>
            <a:pPr eaLnBrk="1" hangingPunct="1"/>
            <a:r>
              <a:rPr lang="en-US" altLang="en-US" dirty="0">
                <a:solidFill>
                  <a:schemeClr val="tx1"/>
                </a:solidFill>
              </a:rPr>
              <a:t>References</a:t>
            </a:r>
          </a:p>
        </p:txBody>
      </p:sp>
      <p:sp>
        <p:nvSpPr>
          <p:cNvPr id="21507" name="Rectangle 3"/>
          <p:cNvSpPr>
            <a:spLocks noGrp="1"/>
          </p:cNvSpPr>
          <p:nvPr>
            <p:ph idx="1"/>
          </p:nvPr>
        </p:nvSpPr>
        <p:spPr>
          <a:xfrm>
            <a:off x="838200" y="1589319"/>
            <a:ext cx="10515600" cy="3903663"/>
          </a:xfrm>
        </p:spPr>
        <p:txBody>
          <a:bodyPr/>
          <a:lstStyle/>
          <a:p>
            <a:pPr marL="457200" indent="-457200">
              <a:lnSpc>
                <a:spcPct val="80000"/>
              </a:lnSpc>
              <a:buFontTx/>
              <a:buAutoNum type="arabicPeriod"/>
              <a:defRPr/>
            </a:pPr>
            <a:r>
              <a:rPr lang="en-US" sz="2600">
                <a:effectLst/>
              </a:rPr>
              <a:t>Happe LE, Edgar BS. A primer on managed care pharmacy. </a:t>
            </a:r>
            <a:r>
              <a:rPr lang="en-US" sz="2600" i="1">
                <a:effectLst/>
              </a:rPr>
              <a:t>JMCP</a:t>
            </a:r>
            <a:r>
              <a:rPr lang="en-US" sz="2600">
                <a:effectLst/>
              </a:rPr>
              <a:t>. 2023;29(12):1371-1376. doi:</a:t>
            </a:r>
            <a:r>
              <a:rPr lang="en-US" sz="2600">
                <a:effectLst/>
                <a:hlinkClick r:id="rId2"/>
              </a:rPr>
              <a:t>10.18553/jmcp.2023.29.12.1371</a:t>
            </a:r>
            <a:endParaRPr lang="en-US" sz="2600">
              <a:effectLst/>
            </a:endParaRPr>
          </a:p>
          <a:p>
            <a:pPr marL="457200" indent="-457200">
              <a:lnSpc>
                <a:spcPct val="80000"/>
              </a:lnSpc>
              <a:buFontTx/>
              <a:buAutoNum type="arabicPeriod"/>
              <a:defRPr/>
            </a:pPr>
            <a:r>
              <a:rPr lang="en-US" sz="2600"/>
              <a:t>Burns LR. The U.S. Healthcare Ecosystem: Payers, Providers, Producers. 1st ed. McGraw Hill Medical; 2021.</a:t>
            </a:r>
          </a:p>
          <a:p>
            <a:pPr marL="457200" indent="-457200">
              <a:lnSpc>
                <a:spcPct val="80000"/>
              </a:lnSpc>
              <a:buFontTx/>
              <a:buAutoNum type="arabicPeriod"/>
              <a:defRPr/>
            </a:pPr>
            <a:r>
              <a:rPr lang="en-US" sz="2600"/>
              <a:t>Navarro</a:t>
            </a:r>
            <a:r>
              <a:rPr lang="en-US" sz="2600" dirty="0"/>
              <a:t>, Robert P.  </a:t>
            </a:r>
            <a:r>
              <a:rPr lang="en-US" sz="2600" i="1" dirty="0"/>
              <a:t>Managed Care Pharmacy Practice</a:t>
            </a:r>
            <a:r>
              <a:rPr lang="en-US" sz="2600" dirty="0"/>
              <a:t>. 2</a:t>
            </a:r>
            <a:r>
              <a:rPr lang="en-US" sz="2600" baseline="30000" dirty="0"/>
              <a:t>nd</a:t>
            </a:r>
            <a:r>
              <a:rPr lang="en-US" sz="2600" dirty="0"/>
              <a:t> ed.  Sudbury, MA: Jones and Bartlett, 2009.</a:t>
            </a:r>
          </a:p>
          <a:p>
            <a:pPr marL="457200" indent="-457200">
              <a:lnSpc>
                <a:spcPct val="80000"/>
              </a:lnSpc>
              <a:buFontTx/>
              <a:buAutoNum type="arabicPeriod"/>
              <a:defRPr/>
            </a:pPr>
            <a:r>
              <a:rPr lang="en-US" sz="2600"/>
              <a:t>U</a:t>
            </a:r>
            <a:r>
              <a:rPr lang="en-US" sz="2600" dirty="0"/>
              <a:t>.S. Department of Health and Human Services. About the ACA. Accessed on: February 22, 2020. </a:t>
            </a:r>
            <a:r>
              <a:rPr lang="en-US" sz="2600" dirty="0">
                <a:hlinkClick r:id="rId3"/>
              </a:rPr>
              <a:t>https://www.hhs.gov/healthcare/about-the-aca/index</a:t>
            </a:r>
            <a:r>
              <a:rPr lang="en-US" sz="2600">
                <a:hlinkClick r:id="rId3"/>
              </a:rPr>
              <a:t>.html</a:t>
            </a:r>
            <a:r>
              <a:rPr lang="en-US" sz="2600"/>
              <a:t>.</a:t>
            </a:r>
          </a:p>
          <a:p>
            <a:pPr marL="457200" indent="-457200">
              <a:lnSpc>
                <a:spcPct val="80000"/>
              </a:lnSpc>
              <a:buFontTx/>
              <a:buAutoNum type="arabicPeriod"/>
              <a:defRPr/>
            </a:pPr>
            <a:endParaRPr lang="en-US" sz="2600" dirty="0"/>
          </a:p>
          <a:p>
            <a:pPr marL="457200" indent="-457200">
              <a:lnSpc>
                <a:spcPct val="80000"/>
              </a:lnSpc>
              <a:buFontTx/>
              <a:buAutoNum type="arabicPeriod"/>
              <a:defRPr/>
            </a:pPr>
            <a:endParaRPr lang="en-US" sz="2600" dirty="0"/>
          </a:p>
          <a:p>
            <a:pPr marL="457200" indent="-457200">
              <a:lnSpc>
                <a:spcPct val="80000"/>
              </a:lnSpc>
              <a:buNone/>
              <a:defRPr/>
            </a:pPr>
            <a:endParaRPr lang="en-US" sz="2000" dirty="0">
              <a:latin typeface="Trebuchet MS" pitchFamily="34" charset="0"/>
            </a:endParaRPr>
          </a:p>
          <a:p>
            <a:pPr eaLnBrk="1" hangingPunct="1">
              <a:buFont typeface="Arial" charset="0"/>
              <a:buNone/>
              <a:defRPr/>
            </a:pPr>
            <a:endParaRPr lang="en-US" dirty="0"/>
          </a:p>
        </p:txBody>
      </p:sp>
    </p:spTree>
    <p:extLst>
      <p:ext uri="{BB962C8B-B14F-4D97-AF65-F5344CB8AC3E}">
        <p14:creationId xmlns:p14="http://schemas.microsoft.com/office/powerpoint/2010/main" val="41180697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E0C20D-0A6F-47EA-ADAC-B3540447199F}"/>
              </a:ext>
            </a:extLst>
          </p:cNvPr>
          <p:cNvPicPr>
            <a:picLocks noChangeAspect="1"/>
          </p:cNvPicPr>
          <p:nvPr/>
        </p:nvPicPr>
        <p:blipFill>
          <a:blip r:embed="rId3"/>
          <a:stretch>
            <a:fillRect/>
          </a:stretch>
        </p:blipFill>
        <p:spPr>
          <a:xfrm>
            <a:off x="1190887" y="2348696"/>
            <a:ext cx="3450854" cy="1389003"/>
          </a:xfrm>
          <a:prstGeom prst="rect">
            <a:avLst/>
          </a:prstGeom>
        </p:spPr>
      </p:pic>
      <p:sp>
        <p:nvSpPr>
          <p:cNvPr id="5" name="Rectangle 4">
            <a:extLst>
              <a:ext uri="{FF2B5EF4-FFF2-40B4-BE49-F238E27FC236}">
                <a16:creationId xmlns:a16="http://schemas.microsoft.com/office/drawing/2014/main" id="{A8DAB0C8-53A2-462C-B5D5-BCC2ED53A0BC}"/>
              </a:ext>
            </a:extLst>
          </p:cNvPr>
          <p:cNvSpPr/>
          <p:nvPr/>
        </p:nvSpPr>
        <p:spPr>
          <a:xfrm>
            <a:off x="5308167" y="2556051"/>
            <a:ext cx="6659105" cy="2062103"/>
          </a:xfrm>
          <a:prstGeom prst="rect">
            <a:avLst/>
          </a:prstGeom>
        </p:spPr>
        <p:txBody>
          <a:bodyPr wrap="square">
            <a:spAutoFit/>
          </a:bodyPr>
          <a:lstStyle/>
          <a:p>
            <a:r>
              <a:rPr lang="en-US" sz="3200" dirty="0">
                <a:solidFill>
                  <a:schemeClr val="bg1"/>
                </a:solidFill>
                <a:ea typeface="Calibri" panose="020F0502020204030204" pitchFamily="34" charset="0"/>
                <a:cs typeface="Times New Roman" panose="02020603050405020304" pitchFamily="18" charset="0"/>
              </a:rPr>
              <a:t>To improve patient health by ensuring access to </a:t>
            </a:r>
          </a:p>
          <a:p>
            <a:r>
              <a:rPr lang="en-US" sz="3200" dirty="0">
                <a:solidFill>
                  <a:schemeClr val="bg1"/>
                </a:solidFill>
                <a:ea typeface="Calibri" panose="020F0502020204030204" pitchFamily="34" charset="0"/>
                <a:cs typeface="Times New Roman" panose="02020603050405020304" pitchFamily="18" charset="0"/>
              </a:rPr>
              <a:t>high-quality, cost-effective medications and other therapies. </a:t>
            </a:r>
          </a:p>
        </p:txBody>
      </p:sp>
      <p:sp>
        <p:nvSpPr>
          <p:cNvPr id="8" name="Rectangle 7">
            <a:extLst>
              <a:ext uri="{FF2B5EF4-FFF2-40B4-BE49-F238E27FC236}">
                <a16:creationId xmlns:a16="http://schemas.microsoft.com/office/drawing/2014/main" id="{EA51A40B-6AD4-4D7E-8AF1-2D13450D8AFA}"/>
              </a:ext>
            </a:extLst>
          </p:cNvPr>
          <p:cNvSpPr/>
          <p:nvPr/>
        </p:nvSpPr>
        <p:spPr>
          <a:xfrm>
            <a:off x="5308167" y="2025530"/>
            <a:ext cx="6963904" cy="646331"/>
          </a:xfrm>
          <a:prstGeom prst="rect">
            <a:avLst/>
          </a:prstGeom>
        </p:spPr>
        <p:txBody>
          <a:bodyPr wrap="square">
            <a:spAutoFit/>
          </a:bodyPr>
          <a:lstStyle/>
          <a:p>
            <a:r>
              <a:rPr lang="en-US" sz="3600" b="1" dirty="0">
                <a:solidFill>
                  <a:srgbClr val="91C84C"/>
                </a:solidFill>
                <a:ea typeface="Calibri" panose="020F0502020204030204" pitchFamily="34" charset="0"/>
                <a:cs typeface="Times New Roman" panose="02020603050405020304" pitchFamily="18" charset="0"/>
              </a:rPr>
              <a:t>Mission &amp; Vision</a:t>
            </a:r>
          </a:p>
        </p:txBody>
      </p:sp>
      <p:cxnSp>
        <p:nvCxnSpPr>
          <p:cNvPr id="3" name="Straight Connector 2">
            <a:extLst>
              <a:ext uri="{FF2B5EF4-FFF2-40B4-BE49-F238E27FC236}">
                <a16:creationId xmlns:a16="http://schemas.microsoft.com/office/drawing/2014/main" id="{AFAEEE17-B4BC-1C4E-96F4-D184FE37B69A}"/>
              </a:ext>
            </a:extLst>
          </p:cNvPr>
          <p:cNvCxnSpPr/>
          <p:nvPr/>
        </p:nvCxnSpPr>
        <p:spPr>
          <a:xfrm>
            <a:off x="4974954" y="1875295"/>
            <a:ext cx="0" cy="27432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582942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3268858" y="1435814"/>
            <a:ext cx="8840949" cy="2169367"/>
          </a:xfrm>
        </p:spPr>
        <p:txBody>
          <a:bodyPr/>
          <a:lstStyle/>
          <a:p>
            <a:pPr algn="r">
              <a:defRPr/>
            </a:pPr>
            <a:r>
              <a:rPr lang="en-US" sz="4000" dirty="0">
                <a:solidFill>
                  <a:schemeClr val="bg1"/>
                </a:solidFill>
              </a:rPr>
              <a:t>Thank you </a:t>
            </a:r>
            <a:r>
              <a:rPr lang="en-US" sz="4000">
                <a:solidFill>
                  <a:schemeClr val="bg1"/>
                </a:solidFill>
              </a:rPr>
              <a:t>to AMCP Schools of Pharmacy Relations Committee (SOPRC) members for reviewing </a:t>
            </a:r>
            <a:r>
              <a:rPr lang="en-US" sz="4000" dirty="0">
                <a:solidFill>
                  <a:schemeClr val="bg1"/>
                </a:solidFill>
              </a:rPr>
              <a:t>this presentation </a:t>
            </a:r>
            <a:r>
              <a:rPr lang="en-US" sz="4000">
                <a:solidFill>
                  <a:schemeClr val="bg1"/>
                </a:solidFill>
              </a:rPr>
              <a:t>for 2024</a:t>
            </a:r>
            <a:endParaRPr lang="en-US" sz="4000" dirty="0">
              <a:solidFill>
                <a:schemeClr val="bg1"/>
              </a:solidFill>
              <a:latin typeface="+mn-lt"/>
            </a:endParaRPr>
          </a:p>
        </p:txBody>
      </p:sp>
    </p:spTree>
    <p:extLst>
      <p:ext uri="{BB962C8B-B14F-4D97-AF65-F5344CB8AC3E}">
        <p14:creationId xmlns:p14="http://schemas.microsoft.com/office/powerpoint/2010/main" val="29511463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p:txBody>
          <a:bodyPr/>
          <a:lstStyle/>
          <a:p>
            <a:pPr eaLnBrk="1" hangingPunct="1"/>
            <a:r>
              <a:rPr lang="en-US" altLang="en-US" dirty="0">
                <a:solidFill>
                  <a:schemeClr val="tx1"/>
                </a:solidFill>
              </a:rPr>
              <a:t>Topics Covered</a:t>
            </a:r>
          </a:p>
        </p:txBody>
      </p:sp>
      <p:sp>
        <p:nvSpPr>
          <p:cNvPr id="13315" name="Rectangle 3"/>
          <p:cNvSpPr>
            <a:spLocks noGrp="1"/>
          </p:cNvSpPr>
          <p:nvPr>
            <p:ph idx="1"/>
          </p:nvPr>
        </p:nvSpPr>
        <p:spPr/>
        <p:txBody>
          <a:bodyPr/>
          <a:lstStyle/>
          <a:p>
            <a:r>
              <a:rPr lang="en-US" altLang="en-US"/>
              <a:t>Managed Care Definitions</a:t>
            </a:r>
          </a:p>
          <a:p>
            <a:r>
              <a:rPr lang="en-US" altLang="en-US"/>
              <a:t>History </a:t>
            </a:r>
            <a:r>
              <a:rPr lang="en-US" altLang="en-US" dirty="0"/>
              <a:t>of </a:t>
            </a:r>
            <a:r>
              <a:rPr lang="en-US" altLang="en-US"/>
              <a:t>Managed Care Milestones</a:t>
            </a:r>
            <a:endParaRPr lang="en-US" altLang="en-US" dirty="0"/>
          </a:p>
          <a:p>
            <a:r>
              <a:rPr lang="en-US" altLang="en-US" dirty="0"/>
              <a:t>Introduction to Managed Care Organizations</a:t>
            </a:r>
            <a:endParaRPr lang="en-US" altLang="en-US" dirty="0">
              <a:latin typeface="Trebuchet MS" pitchFamily="34" charset="0"/>
            </a:endParaRPr>
          </a:p>
          <a:p>
            <a:pPr eaLnBrk="1" hangingPunct="1">
              <a:buFont typeface="Arial" charset="0"/>
              <a:buNone/>
            </a:pPr>
            <a:endParaRPr lang="en-US" altLang="en-US" dirty="0"/>
          </a:p>
        </p:txBody>
      </p:sp>
    </p:spTree>
    <p:extLst>
      <p:ext uri="{BB962C8B-B14F-4D97-AF65-F5344CB8AC3E}">
        <p14:creationId xmlns:p14="http://schemas.microsoft.com/office/powerpoint/2010/main" val="41146354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en-US" sz="4400"/>
              <a:t>What is Managed Care?</a:t>
            </a:r>
          </a:p>
        </p:txBody>
      </p:sp>
      <p:sp>
        <p:nvSpPr>
          <p:cNvPr id="14339" name="Content Placeholder 2"/>
          <p:cNvSpPr>
            <a:spLocks noGrp="1"/>
          </p:cNvSpPr>
          <p:nvPr>
            <p:ph idx="1"/>
          </p:nvPr>
        </p:nvSpPr>
        <p:spPr/>
        <p:txBody>
          <a:bodyPr numCol="1">
            <a:normAutofit fontScale="92500" lnSpcReduction="10000"/>
          </a:bodyPr>
          <a:lstStyle/>
          <a:p>
            <a:r>
              <a:rPr lang="en-US" sz="2400" i="0">
                <a:solidFill>
                  <a:schemeClr val="bg2"/>
                </a:solidFill>
                <a:effectLst/>
              </a:rPr>
              <a:t>Managed care is a structured approach to financing and delivering covered health care benefits that optimizes cost, utilization, and quality.</a:t>
            </a:r>
            <a:r>
              <a:rPr lang="en-US" sz="2400" i="0" baseline="30000">
                <a:solidFill>
                  <a:schemeClr val="bg2"/>
                </a:solidFill>
                <a:effectLst/>
              </a:rPr>
              <a:t>1</a:t>
            </a:r>
            <a:endParaRPr lang="en-US" altLang="en-US" sz="2400" baseline="30000">
              <a:solidFill>
                <a:schemeClr val="bg2"/>
              </a:solidFill>
            </a:endParaRPr>
          </a:p>
          <a:p>
            <a:r>
              <a:rPr lang="en-US" altLang="en-US" sz="2400">
                <a:solidFill>
                  <a:schemeClr val="bg2"/>
                </a:solidFill>
              </a:rPr>
              <a:t>Managed care pharmacy is the practice of applying clinical and scientific evidence to support the appropriate use of medications to enhance patient and population health outcomes while optimizing use of limited health care resources.  </a:t>
            </a:r>
          </a:p>
          <a:p>
            <a:r>
              <a:rPr lang="en-US" sz="2400" i="0">
                <a:solidFill>
                  <a:schemeClr val="bg2"/>
                </a:solidFill>
                <a:effectLst/>
              </a:rPr>
              <a:t>Managed care pharmacy professionals develop strategies for patients, health plans, and providers across five key areas:</a:t>
            </a:r>
          </a:p>
          <a:p>
            <a:pPr lvl="1">
              <a:buClr>
                <a:schemeClr val="tx1"/>
              </a:buClr>
            </a:pPr>
            <a:r>
              <a:rPr lang="en-US">
                <a:solidFill>
                  <a:schemeClr val="bg2"/>
                </a:solidFill>
                <a:latin typeface="+mj-lt"/>
              </a:rPr>
              <a:t>Pharmacy Benefit Design &amp; implementation</a:t>
            </a:r>
          </a:p>
          <a:p>
            <a:pPr lvl="1">
              <a:buClr>
                <a:schemeClr val="tx1"/>
              </a:buClr>
            </a:pPr>
            <a:r>
              <a:rPr lang="en-US" i="0">
                <a:solidFill>
                  <a:schemeClr val="bg2"/>
                </a:solidFill>
                <a:effectLst/>
                <a:latin typeface="+mj-lt"/>
              </a:rPr>
              <a:t>Formulary and Medication Utilization Management</a:t>
            </a:r>
          </a:p>
          <a:p>
            <a:pPr lvl="1">
              <a:buClr>
                <a:schemeClr val="tx1"/>
              </a:buClr>
            </a:pPr>
            <a:r>
              <a:rPr lang="en-US" i="0">
                <a:solidFill>
                  <a:schemeClr val="bg2"/>
                </a:solidFill>
                <a:effectLst/>
                <a:latin typeface="+mj-lt"/>
              </a:rPr>
              <a:t>Clinical Programs </a:t>
            </a:r>
          </a:p>
          <a:p>
            <a:pPr lvl="1">
              <a:buClr>
                <a:schemeClr val="tx1"/>
              </a:buClr>
            </a:pPr>
            <a:r>
              <a:rPr lang="en-US">
                <a:solidFill>
                  <a:schemeClr val="bg2"/>
                </a:solidFill>
                <a:latin typeface="+mj-lt"/>
              </a:rPr>
              <a:t>Quality &amp; Safety Program Management</a:t>
            </a:r>
          </a:p>
          <a:p>
            <a:pPr lvl="1">
              <a:buClr>
                <a:schemeClr val="tx1"/>
              </a:buClr>
            </a:pPr>
            <a:r>
              <a:rPr lang="en-US" i="0">
                <a:solidFill>
                  <a:schemeClr val="bg2"/>
                </a:solidFill>
                <a:effectLst/>
                <a:latin typeface="+mj-lt"/>
              </a:rPr>
              <a:t>Promoting Affordability   </a:t>
            </a:r>
            <a:endParaRPr lang="en-US" altLang="en-US" dirty="0">
              <a:solidFill>
                <a:schemeClr val="bg2"/>
              </a:solidFill>
              <a:latin typeface="+mj-lt"/>
            </a:endParaRPr>
          </a:p>
        </p:txBody>
      </p:sp>
    </p:spTree>
    <p:extLst>
      <p:ext uri="{BB962C8B-B14F-4D97-AF65-F5344CB8AC3E}">
        <p14:creationId xmlns:p14="http://schemas.microsoft.com/office/powerpoint/2010/main" val="1376278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p:txBody>
          <a:bodyPr/>
          <a:lstStyle/>
          <a:p>
            <a:pPr eaLnBrk="1" hangingPunct="1"/>
            <a:r>
              <a:rPr lang="en-US" altLang="en-US" dirty="0">
                <a:solidFill>
                  <a:schemeClr val="tx1"/>
                </a:solidFill>
              </a:rPr>
              <a:t>Key MCO Milestones</a:t>
            </a:r>
          </a:p>
        </p:txBody>
      </p:sp>
      <p:sp>
        <p:nvSpPr>
          <p:cNvPr id="3" name="TextBox 2">
            <a:extLst>
              <a:ext uri="{FF2B5EF4-FFF2-40B4-BE49-F238E27FC236}">
                <a16:creationId xmlns:a16="http://schemas.microsoft.com/office/drawing/2014/main" id="{5344A274-D1F0-46D6-ABD6-DD0B60F0674D}"/>
              </a:ext>
            </a:extLst>
          </p:cNvPr>
          <p:cNvSpPr txBox="1"/>
          <p:nvPr/>
        </p:nvSpPr>
        <p:spPr>
          <a:xfrm>
            <a:off x="3149461" y="6274455"/>
            <a:ext cx="8874545" cy="307777"/>
          </a:xfrm>
          <a:prstGeom prst="rect">
            <a:avLst/>
          </a:prstGeom>
          <a:noFill/>
        </p:spPr>
        <p:txBody>
          <a:bodyPr wrap="none" rtlCol="0">
            <a:spAutoFit/>
          </a:bodyPr>
          <a:lstStyle/>
          <a:p>
            <a:pPr>
              <a:spcBef>
                <a:spcPts val="0"/>
              </a:spcBef>
              <a:spcAft>
                <a:spcPts val="0"/>
              </a:spcAft>
            </a:pPr>
            <a:r>
              <a:rPr lang="en-US" sz="1400">
                <a:solidFill>
                  <a:schemeClr val="bg1"/>
                </a:solidFill>
                <a:effectLst/>
              </a:rPr>
              <a:t>Burns LR. </a:t>
            </a:r>
            <a:r>
              <a:rPr lang="en-US" sz="1400" i="1">
                <a:solidFill>
                  <a:schemeClr val="bg1"/>
                </a:solidFill>
                <a:effectLst/>
              </a:rPr>
              <a:t>The U.S. Healthcare Ecosystem: Payers, Providers, Producers</a:t>
            </a:r>
            <a:r>
              <a:rPr lang="en-US" sz="1400">
                <a:solidFill>
                  <a:schemeClr val="bg1"/>
                </a:solidFill>
                <a:effectLst/>
              </a:rPr>
              <a:t>. 1st ed. McGraw Hill Medical; 2021.</a:t>
            </a:r>
          </a:p>
        </p:txBody>
      </p:sp>
      <p:graphicFrame>
        <p:nvGraphicFramePr>
          <p:cNvPr id="2" name="Diagram 1">
            <a:extLst>
              <a:ext uri="{FF2B5EF4-FFF2-40B4-BE49-F238E27FC236}">
                <a16:creationId xmlns:a16="http://schemas.microsoft.com/office/drawing/2014/main" id="{51C328FB-0BDE-B580-479E-29BB79E4B256}"/>
              </a:ext>
            </a:extLst>
          </p:cNvPr>
          <p:cNvGraphicFramePr/>
          <p:nvPr>
            <p:extLst>
              <p:ext uri="{D42A27DB-BD31-4B8C-83A1-F6EECF244321}">
                <p14:modId xmlns:p14="http://schemas.microsoft.com/office/powerpoint/2010/main" val="1983577531"/>
              </p:ext>
            </p:extLst>
          </p:nvPr>
        </p:nvGraphicFramePr>
        <p:xfrm>
          <a:off x="286326" y="1496568"/>
          <a:ext cx="11850624" cy="41696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833333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p:nvPr>
        </p:nvSpPr>
        <p:spPr>
          <a:xfrm>
            <a:off x="838200" y="241835"/>
            <a:ext cx="10515600" cy="1325563"/>
          </a:xfrm>
        </p:spPr>
        <p:txBody>
          <a:bodyPr/>
          <a:lstStyle/>
          <a:p>
            <a:pPr eaLnBrk="1" hangingPunct="1"/>
            <a:r>
              <a:rPr lang="en-US" altLang="en-US" sz="4000" dirty="0">
                <a:solidFill>
                  <a:schemeClr val="tx1"/>
                </a:solidFill>
              </a:rPr>
              <a:t>Key MCO Milestones (cont.)</a:t>
            </a:r>
          </a:p>
        </p:txBody>
      </p:sp>
      <p:graphicFrame>
        <p:nvGraphicFramePr>
          <p:cNvPr id="2" name="Content Placeholder 1">
            <a:extLst>
              <a:ext uri="{FF2B5EF4-FFF2-40B4-BE49-F238E27FC236}">
                <a16:creationId xmlns:a16="http://schemas.microsoft.com/office/drawing/2014/main" id="{AB90D186-FDD2-0592-A29A-D4F11311C7A2}"/>
              </a:ext>
            </a:extLst>
          </p:cNvPr>
          <p:cNvGraphicFramePr>
            <a:graphicFrameLocks noGrp="1"/>
          </p:cNvGraphicFramePr>
          <p:nvPr>
            <p:ph idx="1"/>
            <p:extLst>
              <p:ext uri="{D42A27DB-BD31-4B8C-83A1-F6EECF244321}">
                <p14:modId xmlns:p14="http://schemas.microsoft.com/office/powerpoint/2010/main" val="3857184430"/>
              </p:ext>
            </p:extLst>
          </p:nvPr>
        </p:nvGraphicFramePr>
        <p:xfrm>
          <a:off x="205483" y="1345916"/>
          <a:ext cx="11846104" cy="41676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B12D83F6-D113-69CB-F9F5-C8CADABC76F7}"/>
              </a:ext>
            </a:extLst>
          </p:cNvPr>
          <p:cNvSpPr txBox="1"/>
          <p:nvPr/>
        </p:nvSpPr>
        <p:spPr>
          <a:xfrm>
            <a:off x="3149461" y="6274455"/>
            <a:ext cx="8874545" cy="307777"/>
          </a:xfrm>
          <a:prstGeom prst="rect">
            <a:avLst/>
          </a:prstGeom>
          <a:noFill/>
        </p:spPr>
        <p:txBody>
          <a:bodyPr wrap="none" rtlCol="0">
            <a:spAutoFit/>
          </a:bodyPr>
          <a:lstStyle/>
          <a:p>
            <a:pPr>
              <a:spcBef>
                <a:spcPts val="0"/>
              </a:spcBef>
              <a:spcAft>
                <a:spcPts val="0"/>
              </a:spcAft>
            </a:pPr>
            <a:r>
              <a:rPr lang="en-US" sz="1400">
                <a:solidFill>
                  <a:schemeClr val="bg1"/>
                </a:solidFill>
                <a:effectLst/>
              </a:rPr>
              <a:t>Burns LR. </a:t>
            </a:r>
            <a:r>
              <a:rPr lang="en-US" sz="1400" i="1">
                <a:solidFill>
                  <a:schemeClr val="bg1"/>
                </a:solidFill>
                <a:effectLst/>
              </a:rPr>
              <a:t>The U.S. Healthcare Ecosystem: Payers, Providers, Producers</a:t>
            </a:r>
            <a:r>
              <a:rPr lang="en-US" sz="1400">
                <a:solidFill>
                  <a:schemeClr val="bg1"/>
                </a:solidFill>
                <a:effectLst/>
              </a:rPr>
              <a:t>. 1st ed. McGraw Hill Medical; 2021.</a:t>
            </a:r>
          </a:p>
        </p:txBody>
      </p:sp>
    </p:spTree>
    <p:extLst>
      <p:ext uri="{BB962C8B-B14F-4D97-AF65-F5344CB8AC3E}">
        <p14:creationId xmlns:p14="http://schemas.microsoft.com/office/powerpoint/2010/main" val="4498125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p:nvPr>
        </p:nvSpPr>
        <p:spPr>
          <a:xfrm>
            <a:off x="838200" y="365126"/>
            <a:ext cx="10515600" cy="980790"/>
          </a:xfrm>
        </p:spPr>
        <p:txBody>
          <a:bodyPr/>
          <a:lstStyle/>
          <a:p>
            <a:pPr eaLnBrk="1" hangingPunct="1"/>
            <a:r>
              <a:rPr lang="en-US" altLang="en-US" sz="4000" dirty="0">
                <a:solidFill>
                  <a:schemeClr val="tx1"/>
                </a:solidFill>
              </a:rPr>
              <a:t>Key MCO Milestones (cont.)</a:t>
            </a:r>
          </a:p>
        </p:txBody>
      </p:sp>
      <p:graphicFrame>
        <p:nvGraphicFramePr>
          <p:cNvPr id="2" name="Content Placeholder 1">
            <a:extLst>
              <a:ext uri="{FF2B5EF4-FFF2-40B4-BE49-F238E27FC236}">
                <a16:creationId xmlns:a16="http://schemas.microsoft.com/office/drawing/2014/main" id="{19F47F8F-FFA5-8654-7033-4FC01596B6B6}"/>
              </a:ext>
            </a:extLst>
          </p:cNvPr>
          <p:cNvGraphicFramePr>
            <a:graphicFrameLocks noGrp="1"/>
          </p:cNvGraphicFramePr>
          <p:nvPr>
            <p:ph idx="1"/>
            <p:extLst>
              <p:ext uri="{D42A27DB-BD31-4B8C-83A1-F6EECF244321}">
                <p14:modId xmlns:p14="http://schemas.microsoft.com/office/powerpoint/2010/main" val="3860975842"/>
              </p:ext>
            </p:extLst>
          </p:nvPr>
        </p:nvGraphicFramePr>
        <p:xfrm>
          <a:off x="170688" y="1269840"/>
          <a:ext cx="11850624" cy="41696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95DC18F7-70CB-5E5F-A3FE-AB55C698B2C8}"/>
              </a:ext>
            </a:extLst>
          </p:cNvPr>
          <p:cNvSpPr txBox="1"/>
          <p:nvPr/>
        </p:nvSpPr>
        <p:spPr>
          <a:xfrm>
            <a:off x="3149461" y="6274455"/>
            <a:ext cx="8874545" cy="307777"/>
          </a:xfrm>
          <a:prstGeom prst="rect">
            <a:avLst/>
          </a:prstGeom>
          <a:noFill/>
        </p:spPr>
        <p:txBody>
          <a:bodyPr wrap="none" rtlCol="0">
            <a:spAutoFit/>
          </a:bodyPr>
          <a:lstStyle/>
          <a:p>
            <a:pPr>
              <a:spcBef>
                <a:spcPts val="0"/>
              </a:spcBef>
              <a:spcAft>
                <a:spcPts val="0"/>
              </a:spcAft>
            </a:pPr>
            <a:r>
              <a:rPr lang="en-US" sz="1400">
                <a:solidFill>
                  <a:schemeClr val="bg1"/>
                </a:solidFill>
                <a:effectLst/>
              </a:rPr>
              <a:t>Burns LR. </a:t>
            </a:r>
            <a:r>
              <a:rPr lang="en-US" sz="1400" i="1">
                <a:solidFill>
                  <a:schemeClr val="bg1"/>
                </a:solidFill>
                <a:effectLst/>
              </a:rPr>
              <a:t>The U.S. Healthcare Ecosystem: Payers, Providers, Producers</a:t>
            </a:r>
            <a:r>
              <a:rPr lang="en-US" sz="1400">
                <a:solidFill>
                  <a:schemeClr val="bg1"/>
                </a:solidFill>
                <a:effectLst/>
              </a:rPr>
              <a:t>. 1st ed. McGraw Hill Medical; 2021.</a:t>
            </a:r>
          </a:p>
        </p:txBody>
      </p:sp>
    </p:spTree>
    <p:extLst>
      <p:ext uri="{BB962C8B-B14F-4D97-AF65-F5344CB8AC3E}">
        <p14:creationId xmlns:p14="http://schemas.microsoft.com/office/powerpoint/2010/main" val="23466734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p:cNvSpPr>
          <p:nvPr>
            <p:ph type="title"/>
          </p:nvPr>
        </p:nvSpPr>
        <p:spPr>
          <a:xfrm>
            <a:off x="838200" y="365125"/>
            <a:ext cx="10515600" cy="902059"/>
          </a:xfrm>
        </p:spPr>
        <p:txBody>
          <a:bodyPr/>
          <a:lstStyle/>
          <a:p>
            <a:pPr eaLnBrk="1" hangingPunct="1"/>
            <a:r>
              <a:rPr lang="en-US" altLang="en-US" sz="4000" dirty="0">
                <a:solidFill>
                  <a:schemeClr val="tx1"/>
                </a:solidFill>
              </a:rPr>
              <a:t>Key MCO Milestones (cont.)</a:t>
            </a:r>
          </a:p>
        </p:txBody>
      </p:sp>
      <p:graphicFrame>
        <p:nvGraphicFramePr>
          <p:cNvPr id="2" name="Content Placeholder 1">
            <a:extLst>
              <a:ext uri="{FF2B5EF4-FFF2-40B4-BE49-F238E27FC236}">
                <a16:creationId xmlns:a16="http://schemas.microsoft.com/office/drawing/2014/main" id="{737416B9-2E75-6033-E71D-B8DD22FE3571}"/>
              </a:ext>
            </a:extLst>
          </p:cNvPr>
          <p:cNvGraphicFramePr>
            <a:graphicFrameLocks noGrp="1"/>
          </p:cNvGraphicFramePr>
          <p:nvPr>
            <p:ph idx="1"/>
            <p:extLst>
              <p:ext uri="{D42A27DB-BD31-4B8C-83A1-F6EECF244321}">
                <p14:modId xmlns:p14="http://schemas.microsoft.com/office/powerpoint/2010/main" val="264476499"/>
              </p:ext>
            </p:extLst>
          </p:nvPr>
        </p:nvGraphicFramePr>
        <p:xfrm>
          <a:off x="259702" y="1284557"/>
          <a:ext cx="11850624" cy="41696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EBB4905E-7628-74BE-BB03-83613DF945B7}"/>
              </a:ext>
            </a:extLst>
          </p:cNvPr>
          <p:cNvSpPr txBox="1"/>
          <p:nvPr/>
        </p:nvSpPr>
        <p:spPr>
          <a:xfrm>
            <a:off x="3149461" y="6274455"/>
            <a:ext cx="8874545" cy="307777"/>
          </a:xfrm>
          <a:prstGeom prst="rect">
            <a:avLst/>
          </a:prstGeom>
          <a:noFill/>
        </p:spPr>
        <p:txBody>
          <a:bodyPr wrap="none" rtlCol="0">
            <a:spAutoFit/>
          </a:bodyPr>
          <a:lstStyle/>
          <a:p>
            <a:pPr>
              <a:spcBef>
                <a:spcPts val="0"/>
              </a:spcBef>
              <a:spcAft>
                <a:spcPts val="0"/>
              </a:spcAft>
            </a:pPr>
            <a:r>
              <a:rPr lang="en-US" sz="1400">
                <a:solidFill>
                  <a:schemeClr val="bg1"/>
                </a:solidFill>
                <a:effectLst/>
              </a:rPr>
              <a:t>Burns LR. </a:t>
            </a:r>
            <a:r>
              <a:rPr lang="en-US" sz="1400" i="1">
                <a:solidFill>
                  <a:schemeClr val="bg1"/>
                </a:solidFill>
                <a:effectLst/>
              </a:rPr>
              <a:t>The U.S. Healthcare Ecosystem: Payers, Providers, Producers</a:t>
            </a:r>
            <a:r>
              <a:rPr lang="en-US" sz="1400">
                <a:solidFill>
                  <a:schemeClr val="bg1"/>
                </a:solidFill>
                <a:effectLst/>
              </a:rPr>
              <a:t>. 1st ed. McGraw Hill Medical; 2021.</a:t>
            </a:r>
          </a:p>
        </p:txBody>
      </p:sp>
    </p:spTree>
    <p:extLst>
      <p:ext uri="{BB962C8B-B14F-4D97-AF65-F5344CB8AC3E}">
        <p14:creationId xmlns:p14="http://schemas.microsoft.com/office/powerpoint/2010/main" val="20459854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title"/>
          </p:nvPr>
        </p:nvSpPr>
        <p:spPr/>
        <p:txBody>
          <a:bodyPr/>
          <a:lstStyle/>
          <a:p>
            <a:pPr eaLnBrk="1" hangingPunct="1"/>
            <a:r>
              <a:rPr lang="en-US" altLang="en-US" sz="3200" dirty="0">
                <a:solidFill>
                  <a:schemeClr val="tx1"/>
                </a:solidFill>
                <a:cs typeface="Arial" charset="0"/>
              </a:rPr>
              <a:t>What is a Managed Care Organization (MCO)?</a:t>
            </a:r>
            <a:endParaRPr lang="en-US" altLang="en-US" sz="3200" dirty="0">
              <a:solidFill>
                <a:schemeClr val="tx1"/>
              </a:solidFill>
            </a:endParaRPr>
          </a:p>
        </p:txBody>
      </p:sp>
      <p:sp>
        <p:nvSpPr>
          <p:cNvPr id="19459" name="Rectangle 3"/>
          <p:cNvSpPr>
            <a:spLocks noGrp="1"/>
          </p:cNvSpPr>
          <p:nvPr>
            <p:ph idx="1"/>
          </p:nvPr>
        </p:nvSpPr>
        <p:spPr>
          <a:xfrm>
            <a:off x="838200" y="1477168"/>
            <a:ext cx="10515600" cy="4354465"/>
          </a:xfrm>
        </p:spPr>
        <p:txBody>
          <a:bodyPr>
            <a:noAutofit/>
          </a:bodyPr>
          <a:lstStyle/>
          <a:p>
            <a:pPr>
              <a:lnSpc>
                <a:spcPct val="90000"/>
              </a:lnSpc>
            </a:pPr>
            <a:r>
              <a:rPr lang="en-US" altLang="en-US" sz="1800" dirty="0"/>
              <a:t>Many use the terms MCO and health plans interchangeably to describe a managed care delivery system</a:t>
            </a:r>
          </a:p>
          <a:p>
            <a:pPr>
              <a:lnSpc>
                <a:spcPct val="90000"/>
              </a:lnSpc>
            </a:pPr>
            <a:r>
              <a:rPr lang="en-US" altLang="en-US" sz="1800" dirty="0"/>
              <a:t>MCOs include:</a:t>
            </a:r>
          </a:p>
          <a:p>
            <a:pPr marL="800100" lvl="1" indent="-342900">
              <a:lnSpc>
                <a:spcPct val="90000"/>
              </a:lnSpc>
              <a:buFont typeface="Arial" charset="0"/>
              <a:buChar char="•"/>
            </a:pPr>
            <a:r>
              <a:rPr lang="en-US" altLang="en-US" sz="1800"/>
              <a:t>Health Plans</a:t>
            </a:r>
          </a:p>
          <a:p>
            <a:pPr marL="800100" lvl="1" indent="-342900">
              <a:lnSpc>
                <a:spcPct val="90000"/>
              </a:lnSpc>
              <a:buFont typeface="Arial" charset="0"/>
              <a:buChar char="•"/>
            </a:pPr>
            <a:r>
              <a:rPr lang="en-US" altLang="en-US" sz="1800"/>
              <a:t>Pharmacy Benefits Managers</a:t>
            </a:r>
          </a:p>
          <a:p>
            <a:pPr marL="800100" lvl="1" indent="-342900">
              <a:lnSpc>
                <a:spcPct val="90000"/>
              </a:lnSpc>
              <a:buFont typeface="Arial" charset="0"/>
              <a:buChar char="•"/>
            </a:pPr>
            <a:r>
              <a:rPr lang="en-US" altLang="en-US" sz="1800"/>
              <a:t>Accountable Care Organizations</a:t>
            </a:r>
          </a:p>
          <a:p>
            <a:pPr marL="800100" lvl="1" indent="-342900">
              <a:lnSpc>
                <a:spcPct val="90000"/>
              </a:lnSpc>
              <a:buFont typeface="Arial" charset="0"/>
              <a:buChar char="•"/>
            </a:pPr>
            <a:r>
              <a:rPr lang="en-US" altLang="en-US" sz="1800"/>
              <a:t>Integrated Delivery Networks</a:t>
            </a:r>
          </a:p>
          <a:p>
            <a:pPr marL="800100" lvl="1" indent="-342900">
              <a:lnSpc>
                <a:spcPct val="90000"/>
              </a:lnSpc>
              <a:buFont typeface="Arial" charset="0"/>
              <a:buChar char="•"/>
            </a:pPr>
            <a:r>
              <a:rPr lang="en-US" altLang="en-US" sz="1800"/>
              <a:t>Pharmaceutical Manufacturers</a:t>
            </a:r>
            <a:endParaRPr lang="en-US" altLang="en-US" sz="1800" dirty="0"/>
          </a:p>
          <a:p>
            <a:pPr>
              <a:lnSpc>
                <a:spcPct val="90000"/>
              </a:lnSpc>
            </a:pPr>
            <a:r>
              <a:rPr lang="en-US" altLang="en-US" sz="1800"/>
              <a:t>Similarly, a range of professionals practice managed care pharmacy, including: pharmacists, nurses, physicians, financial and business professionals, and research scientists</a:t>
            </a:r>
          </a:p>
          <a:p>
            <a:pPr>
              <a:lnSpc>
                <a:spcPct val="90000"/>
              </a:lnSpc>
            </a:pPr>
            <a:r>
              <a:rPr lang="en-US" altLang="en-US" sz="1800"/>
              <a:t>The fundamental goal of managed care pharmacy is to enhance patient and population health outcomes.</a:t>
            </a:r>
          </a:p>
        </p:txBody>
      </p:sp>
      <p:sp>
        <p:nvSpPr>
          <p:cNvPr id="3" name="TextBox 2">
            <a:extLst>
              <a:ext uri="{FF2B5EF4-FFF2-40B4-BE49-F238E27FC236}">
                <a16:creationId xmlns:a16="http://schemas.microsoft.com/office/drawing/2014/main" id="{3EF0978B-8AAD-4B13-FF58-EC880BD6B37C}"/>
              </a:ext>
            </a:extLst>
          </p:cNvPr>
          <p:cNvSpPr txBox="1"/>
          <p:nvPr/>
        </p:nvSpPr>
        <p:spPr>
          <a:xfrm>
            <a:off x="3679370" y="6327743"/>
            <a:ext cx="7674430" cy="215444"/>
          </a:xfrm>
          <a:prstGeom prst="rect">
            <a:avLst/>
          </a:prstGeom>
          <a:noFill/>
        </p:spPr>
        <p:txBody>
          <a:bodyPr wrap="square">
            <a:spAutoFit/>
          </a:bodyPr>
          <a:lstStyle/>
          <a:p>
            <a:pPr>
              <a:lnSpc>
                <a:spcPct val="80000"/>
              </a:lnSpc>
              <a:defRPr/>
            </a:pPr>
            <a:r>
              <a:rPr lang="en-US" sz="1000">
                <a:solidFill>
                  <a:schemeClr val="bg1"/>
                </a:solidFill>
                <a:effectLst/>
              </a:rPr>
              <a:t>Happe LE, Edgar BS. A primer on managed care pharmacy. </a:t>
            </a:r>
            <a:r>
              <a:rPr lang="en-US" sz="1000" i="1">
                <a:solidFill>
                  <a:schemeClr val="bg1"/>
                </a:solidFill>
                <a:effectLst/>
              </a:rPr>
              <a:t>JMCP</a:t>
            </a:r>
            <a:r>
              <a:rPr lang="en-US" sz="1000">
                <a:solidFill>
                  <a:schemeClr val="bg1"/>
                </a:solidFill>
                <a:effectLst/>
              </a:rPr>
              <a:t>. 2023;29(12):1371-1376. doi:</a:t>
            </a:r>
            <a:r>
              <a:rPr lang="en-US" sz="1000">
                <a:solidFill>
                  <a:schemeClr val="bg1"/>
                </a:solidFill>
                <a:effectLst/>
                <a:hlinkClick r:id="rId3">
                  <a:extLst>
                    <a:ext uri="{A12FA001-AC4F-418D-AE19-62706E023703}">
                      <ahyp:hlinkClr xmlns:ahyp="http://schemas.microsoft.com/office/drawing/2018/hyperlinkcolor" val="tx"/>
                    </a:ext>
                  </a:extLst>
                </a:hlinkClick>
              </a:rPr>
              <a:t>10.18553/jmcp.2023.29.12.1371</a:t>
            </a:r>
            <a:endParaRPr lang="en-US" sz="1000">
              <a:solidFill>
                <a:schemeClr val="bg1"/>
              </a:solidFill>
              <a:effectLst/>
            </a:endParaRPr>
          </a:p>
        </p:txBody>
      </p:sp>
    </p:spTree>
    <p:extLst>
      <p:ext uri="{BB962C8B-B14F-4D97-AF65-F5344CB8AC3E}">
        <p14:creationId xmlns:p14="http://schemas.microsoft.com/office/powerpoint/2010/main" val="10521746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p:txBody>
          <a:bodyPr/>
          <a:lstStyle/>
          <a:p>
            <a:pPr eaLnBrk="1" hangingPunct="1"/>
            <a:r>
              <a:rPr lang="en-US" altLang="en-US" dirty="0">
                <a:solidFill>
                  <a:schemeClr val="tx1"/>
                </a:solidFill>
                <a:cs typeface="Times New Roman" pitchFamily="18" charset="0"/>
              </a:rPr>
              <a:t>Covered Pharmacy Benefit </a:t>
            </a:r>
            <a:endParaRPr lang="en-US" altLang="en-US" dirty="0">
              <a:solidFill>
                <a:schemeClr val="tx1"/>
              </a:solidFill>
            </a:endParaRPr>
          </a:p>
        </p:txBody>
      </p:sp>
      <p:sp>
        <p:nvSpPr>
          <p:cNvPr id="21507" name="Rectangle 3"/>
          <p:cNvSpPr>
            <a:spLocks noGrp="1"/>
          </p:cNvSpPr>
          <p:nvPr>
            <p:ph idx="1"/>
          </p:nvPr>
        </p:nvSpPr>
        <p:spPr>
          <a:xfrm>
            <a:off x="838200" y="1609867"/>
            <a:ext cx="4349620" cy="3903663"/>
          </a:xfrm>
        </p:spPr>
        <p:txBody>
          <a:bodyPr>
            <a:normAutofit/>
          </a:bodyPr>
          <a:lstStyle/>
          <a:p>
            <a:pPr>
              <a:lnSpc>
                <a:spcPct val="90000"/>
              </a:lnSpc>
            </a:pPr>
            <a:r>
              <a:rPr lang="en-US" altLang="en-US" sz="2000" dirty="0"/>
              <a:t>Many MCOs offer a prescription drug plan as part </a:t>
            </a:r>
            <a:r>
              <a:rPr lang="en-US" altLang="en-US" sz="2000"/>
              <a:t>of healthcare </a:t>
            </a:r>
            <a:r>
              <a:rPr lang="en-US" altLang="en-US" sz="2000" dirty="0"/>
              <a:t>benefits</a:t>
            </a:r>
          </a:p>
          <a:p>
            <a:pPr>
              <a:lnSpc>
                <a:spcPct val="90000"/>
              </a:lnSpc>
            </a:pPr>
            <a:r>
              <a:rPr lang="en-US" altLang="en-US" sz="2000" dirty="0"/>
              <a:t>Prescription medications are essential in preventing and treating a wide variety of acute and </a:t>
            </a:r>
            <a:r>
              <a:rPr lang="en-US" altLang="en-US" sz="2000"/>
              <a:t>chronic conditions</a:t>
            </a:r>
          </a:p>
          <a:p>
            <a:pPr>
              <a:lnSpc>
                <a:spcPct val="90000"/>
              </a:lnSpc>
            </a:pPr>
            <a:r>
              <a:rPr lang="en-US" altLang="en-US" sz="2000"/>
              <a:t>MCOs employ many common competencies to achieve patient and population health goals through the appropriate use of medications.</a:t>
            </a:r>
            <a:endParaRPr lang="en-US" altLang="en-US" sz="2000" dirty="0"/>
          </a:p>
        </p:txBody>
      </p:sp>
      <p:pic>
        <p:nvPicPr>
          <p:cNvPr id="3" name="Picture 2">
            <a:extLst>
              <a:ext uri="{FF2B5EF4-FFF2-40B4-BE49-F238E27FC236}">
                <a16:creationId xmlns:a16="http://schemas.microsoft.com/office/drawing/2014/main" id="{FD1C605F-713C-8A5E-749C-08A01CBAD0F2}"/>
              </a:ext>
            </a:extLst>
          </p:cNvPr>
          <p:cNvPicPr>
            <a:picLocks noChangeAspect="1"/>
          </p:cNvPicPr>
          <p:nvPr/>
        </p:nvPicPr>
        <p:blipFill rotWithShape="1">
          <a:blip r:embed="rId3"/>
          <a:srcRect l="6702" r="4549"/>
          <a:stretch/>
        </p:blipFill>
        <p:spPr>
          <a:xfrm>
            <a:off x="5470908" y="1405453"/>
            <a:ext cx="6350977" cy="4267285"/>
          </a:xfrm>
          <a:prstGeom prst="rect">
            <a:avLst/>
          </a:prstGeom>
        </p:spPr>
      </p:pic>
    </p:spTree>
    <p:extLst>
      <p:ext uri="{BB962C8B-B14F-4D97-AF65-F5344CB8AC3E}">
        <p14:creationId xmlns:p14="http://schemas.microsoft.com/office/powerpoint/2010/main" val="25787456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Theme">
  <a:themeElements>
    <a:clrScheme name="Custom 7">
      <a:dk1>
        <a:srgbClr val="00205B"/>
      </a:dk1>
      <a:lt1>
        <a:sysClr val="window" lastClr="FFFFFF"/>
      </a:lt1>
      <a:dk2>
        <a:srgbClr val="00205B"/>
      </a:dk2>
      <a:lt2>
        <a:srgbClr val="00205B"/>
      </a:lt2>
      <a:accent1>
        <a:srgbClr val="FFFFFF"/>
      </a:accent1>
      <a:accent2>
        <a:srgbClr val="CB350F"/>
      </a:accent2>
      <a:accent3>
        <a:srgbClr val="97999B"/>
      </a:accent3>
      <a:accent4>
        <a:srgbClr val="F3D03E"/>
      </a:accent4>
      <a:accent5>
        <a:srgbClr val="34D0C1"/>
      </a:accent5>
      <a:accent6>
        <a:srgbClr val="93C90E"/>
      </a:accent6>
      <a:hlink>
        <a:srgbClr val="0076CF"/>
      </a:hlink>
      <a:folHlink>
        <a:srgbClr val="0076C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D630E4ABE432F44B6071E0374BA3AD0" ma:contentTypeVersion="13" ma:contentTypeDescription="Create a new document." ma:contentTypeScope="" ma:versionID="c2a4af7d977a0a4612efa62746cdba00">
  <xsd:schema xmlns:xsd="http://www.w3.org/2001/XMLSchema" xmlns:xs="http://www.w3.org/2001/XMLSchema" xmlns:p="http://schemas.microsoft.com/office/2006/metadata/properties" xmlns:ns3="875918e8-6976-4b4f-aace-74094fd1364a" xmlns:ns4="a48dff03-4399-4d22-87ec-f9fbe221725d" targetNamespace="http://schemas.microsoft.com/office/2006/metadata/properties" ma:root="true" ma:fieldsID="5652066789ff0bd760ac52e92cf86385" ns3:_="" ns4:_="">
    <xsd:import namespace="875918e8-6976-4b4f-aace-74094fd1364a"/>
    <xsd:import namespace="a48dff03-4399-4d22-87ec-f9fbe221725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EventHashCode" minOccurs="0"/>
                <xsd:element ref="ns4:MediaServiceGenerationTime"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5918e8-6976-4b4f-aace-74094fd1364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48dff03-4399-4d22-87ec-f9fbe221725d"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9D8D841-3E46-482B-B977-F2F3E04C2C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5918e8-6976-4b4f-aace-74094fd1364a"/>
    <ds:schemaRef ds:uri="a48dff03-4399-4d22-87ec-f9fbe22172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DE64481-C567-46C3-860D-E8D5F9C13123}">
  <ds:schemaRefs>
    <ds:schemaRef ds:uri="http://schemas.microsoft.com/sharepoint/v3/contenttype/forms"/>
  </ds:schemaRefs>
</ds:datastoreItem>
</file>

<file path=customXml/itemProps3.xml><?xml version="1.0" encoding="utf-8"?>
<ds:datastoreItem xmlns:ds="http://schemas.openxmlformats.org/officeDocument/2006/customXml" ds:itemID="{3785CE41-D92F-4309-BFB2-734E2F2FC8EC}">
  <ds:schemaRefs>
    <ds:schemaRef ds:uri="http://schemas.microsoft.com/office/2006/metadata/properties"/>
    <ds:schemaRef ds:uri="875918e8-6976-4b4f-aace-74094fd1364a"/>
    <ds:schemaRef ds:uri="http://schemas.microsoft.com/office/2006/documentManagement/types"/>
    <ds:schemaRef ds:uri="http://purl.org/dc/terms/"/>
    <ds:schemaRef ds:uri="http://purl.org/dc/dcmitype/"/>
    <ds:schemaRef ds:uri="http://schemas.microsoft.com/office/infopath/2007/PartnerControls"/>
    <ds:schemaRef ds:uri="http://purl.org/dc/elements/1.1/"/>
    <ds:schemaRef ds:uri="http://schemas.openxmlformats.org/package/2006/metadata/core-properties"/>
    <ds:schemaRef ds:uri="a48dff03-4399-4d22-87ec-f9fbe221725d"/>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2493</TotalTime>
  <Words>1206</Words>
  <Application>Microsoft Office PowerPoint</Application>
  <PresentationFormat>Widescreen</PresentationFormat>
  <Paragraphs>116</Paragraphs>
  <Slides>12</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Courier New</vt:lpstr>
      <vt:lpstr>Montserrat</vt:lpstr>
      <vt:lpstr>Trebuchet MS</vt:lpstr>
      <vt:lpstr>Wingdings</vt:lpstr>
      <vt:lpstr>Office Theme</vt:lpstr>
      <vt:lpstr>The History of Managed Care Organizations in the United States</vt:lpstr>
      <vt:lpstr>Topics Covered</vt:lpstr>
      <vt:lpstr>What is Managed Care?</vt:lpstr>
      <vt:lpstr>Key MCO Milestones</vt:lpstr>
      <vt:lpstr>Key MCO Milestones (cont.)</vt:lpstr>
      <vt:lpstr>Key MCO Milestones (cont.)</vt:lpstr>
      <vt:lpstr>Key MCO Milestones (cont.)</vt:lpstr>
      <vt:lpstr>What is a Managed Care Organization (MCO)?</vt:lpstr>
      <vt:lpstr>Covered Pharmacy Benefit </vt:lpstr>
      <vt:lpstr>References</vt:lpstr>
      <vt:lpstr>PowerPoint Presentation</vt:lpstr>
      <vt:lpstr>Thank you to AMCP Schools of Pharmacy Relations Committee (SOPRC) members for reviewing this presentation for 2024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Mara K. Braunger</dc:creator>
  <cp:lastModifiedBy>Spenser Smith</cp:lastModifiedBy>
  <cp:revision>208</cp:revision>
  <cp:lastPrinted>2019-10-28T17:05:04Z</cp:lastPrinted>
  <dcterms:created xsi:type="dcterms:W3CDTF">2019-05-03T17:39:49Z</dcterms:created>
  <dcterms:modified xsi:type="dcterms:W3CDTF">2024-03-28T15:53:10Z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0x010100FD630E4ABE432F44B6071E0374BA3AD0</vt:lpwstr>
  </property>
</Properties>
</file>