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1" r:id="rId5"/>
  </p:sldMasterIdLst>
  <p:notesMasterIdLst>
    <p:notesMasterId r:id="rId16"/>
  </p:notesMasterIdLst>
  <p:handoutMasterIdLst>
    <p:handoutMasterId r:id="rId17"/>
  </p:handoutMasterIdLst>
  <p:sldIdLst>
    <p:sldId id="289" r:id="rId6"/>
    <p:sldId id="287" r:id="rId7"/>
    <p:sldId id="279" r:id="rId8"/>
    <p:sldId id="283" r:id="rId9"/>
    <p:sldId id="291" r:id="rId10"/>
    <p:sldId id="292" r:id="rId11"/>
    <p:sldId id="293" r:id="rId12"/>
    <p:sldId id="294" r:id="rId13"/>
    <p:sldId id="29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77E"/>
    <a:srgbClr val="FF7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B2E32-577E-4E77-94DF-2FBB95E637BF}" v="81" dt="2023-10-10T22:40:18.458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8" autoAdjust="0"/>
  </p:normalViewPr>
  <p:slideViewPr>
    <p:cSldViewPr snapToGrid="0">
      <p:cViewPr>
        <p:scale>
          <a:sx n="52" d="100"/>
          <a:sy n="52" d="100"/>
        </p:scale>
        <p:origin x="1452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han" userId="e26eda3d32ec9822" providerId="LiveId" clId="{704B2E32-577E-4E77-94DF-2FBB95E637BF}"/>
    <pc:docChg chg="undo redo custSel addSld delSld modSld sldOrd delMainMaster">
      <pc:chgData name="Ryan Shan" userId="e26eda3d32ec9822" providerId="LiveId" clId="{704B2E32-577E-4E77-94DF-2FBB95E637BF}" dt="2023-10-10T22:51:20.547" v="2536" actId="20577"/>
      <pc:docMkLst>
        <pc:docMk/>
      </pc:docMkLst>
      <pc:sldChg chg="addSp modSp del mod modNotesTx">
        <pc:chgData name="Ryan Shan" userId="e26eda3d32ec9822" providerId="LiveId" clId="{704B2E32-577E-4E77-94DF-2FBB95E637BF}" dt="2023-10-09T16:00:25.492" v="537" actId="47"/>
        <pc:sldMkLst>
          <pc:docMk/>
          <pc:sldMk cId="2720718388" sldId="256"/>
        </pc:sldMkLst>
        <pc:spChg chg="mod">
          <ac:chgData name="Ryan Shan" userId="e26eda3d32ec9822" providerId="LiveId" clId="{704B2E32-577E-4E77-94DF-2FBB95E637BF}" dt="2023-10-09T15:40:54.732" v="214" actId="948"/>
          <ac:spMkLst>
            <pc:docMk/>
            <pc:sldMk cId="2720718388" sldId="256"/>
            <ac:spMk id="3" creationId="{51BD29EC-508B-F92F-D946-A5E12DA8FF7C}"/>
          </ac:spMkLst>
        </pc:spChg>
        <pc:spChg chg="mod">
          <ac:chgData name="Ryan Shan" userId="e26eda3d32ec9822" providerId="LiveId" clId="{704B2E32-577E-4E77-94DF-2FBB95E637BF}" dt="2023-10-09T15:40:15.059" v="209" actId="20577"/>
          <ac:spMkLst>
            <pc:docMk/>
            <pc:sldMk cId="2720718388" sldId="256"/>
            <ac:spMk id="7" creationId="{98D150CF-F888-48EA-89E8-311ED5E9161B}"/>
          </ac:spMkLst>
        </pc:spChg>
        <pc:spChg chg="add mod">
          <ac:chgData name="Ryan Shan" userId="e26eda3d32ec9822" providerId="LiveId" clId="{704B2E32-577E-4E77-94DF-2FBB95E637BF}" dt="2023-10-09T15:58:28.002" v="517"/>
          <ac:spMkLst>
            <pc:docMk/>
            <pc:sldMk cId="2720718388" sldId="256"/>
            <ac:spMk id="8" creationId="{89755372-C10D-06C5-C7DB-964EBCC381AB}"/>
          </ac:spMkLst>
        </pc:spChg>
        <pc:spChg chg="add">
          <ac:chgData name="Ryan Shan" userId="e26eda3d32ec9822" providerId="LiveId" clId="{704B2E32-577E-4E77-94DF-2FBB95E637BF}" dt="2023-10-09T15:58:29.300" v="518" actId="22"/>
          <ac:spMkLst>
            <pc:docMk/>
            <pc:sldMk cId="2720718388" sldId="256"/>
            <ac:spMk id="10" creationId="{6F354AD8-9C6A-5A8B-BD29-35563C241135}"/>
          </ac:spMkLst>
        </pc:spChg>
        <pc:picChg chg="add mod">
          <ac:chgData name="Ryan Shan" userId="e26eda3d32ec9822" providerId="LiveId" clId="{704B2E32-577E-4E77-94DF-2FBB95E637BF}" dt="2023-10-09T15:44:38.967" v="225" actId="1076"/>
          <ac:picMkLst>
            <pc:docMk/>
            <pc:sldMk cId="2720718388" sldId="256"/>
            <ac:picMk id="4" creationId="{C8E4E7C8-2A1C-99D7-9D4C-A1FDF8515C0D}"/>
          </ac:picMkLst>
        </pc:picChg>
      </pc:sldChg>
      <pc:sldChg chg="addSp delSp modSp add del mod">
        <pc:chgData name="Ryan Shan" userId="e26eda3d32ec9822" providerId="LiveId" clId="{704B2E32-577E-4E77-94DF-2FBB95E637BF}" dt="2023-10-09T16:01:16.331" v="614" actId="47"/>
        <pc:sldMkLst>
          <pc:docMk/>
          <pc:sldMk cId="0" sldId="257"/>
        </pc:sldMkLst>
        <pc:spChg chg="add del">
          <ac:chgData name="Ryan Shan" userId="e26eda3d32ec9822" providerId="LiveId" clId="{704B2E32-577E-4E77-94DF-2FBB95E637BF}" dt="2023-10-09T15:57:59.195" v="515" actId="22"/>
          <ac:spMkLst>
            <pc:docMk/>
            <pc:sldMk cId="0" sldId="257"/>
            <ac:spMk id="9" creationId="{8140FAB6-FD69-5B49-F781-5C65EB8C1F0C}"/>
          </ac:spMkLst>
        </pc:spChg>
        <pc:picChg chg="add mod">
          <ac:chgData name="Ryan Shan" userId="e26eda3d32ec9822" providerId="LiveId" clId="{704B2E32-577E-4E77-94DF-2FBB95E637BF}" dt="2023-10-09T15:54:29.852" v="469" actId="1076"/>
          <ac:picMkLst>
            <pc:docMk/>
            <pc:sldMk cId="0" sldId="257"/>
            <ac:picMk id="7" creationId="{B9935D0B-5DA9-54C2-86A1-8748589D061B}"/>
          </ac:picMkLst>
        </pc:picChg>
        <pc:picChg chg="add del mod">
          <ac:chgData name="Ryan Shan" userId="e26eda3d32ec9822" providerId="LiveId" clId="{704B2E32-577E-4E77-94DF-2FBB95E637BF}" dt="2023-10-09T15:54:16.145" v="465" actId="478"/>
          <ac:picMkLst>
            <pc:docMk/>
            <pc:sldMk cId="0" sldId="257"/>
            <ac:picMk id="66" creationId="{00000000-0000-0000-0000-000000000000}"/>
          </ac:picMkLst>
        </pc:picChg>
      </pc:sldChg>
      <pc:sldChg chg="addSp delSp modSp add del mod">
        <pc:chgData name="Ryan Shan" userId="e26eda3d32ec9822" providerId="LiveId" clId="{704B2E32-577E-4E77-94DF-2FBB95E637BF}" dt="2023-10-10T22:49:14.620" v="2531" actId="47"/>
        <pc:sldMkLst>
          <pc:docMk/>
          <pc:sldMk cId="0" sldId="263"/>
        </pc:sldMkLst>
        <pc:picChg chg="add del mod">
          <ac:chgData name="Ryan Shan" userId="e26eda3d32ec9822" providerId="LiveId" clId="{704B2E32-577E-4E77-94DF-2FBB95E637BF}" dt="2023-10-09T15:45:37.812" v="242" actId="478"/>
          <ac:picMkLst>
            <pc:docMk/>
            <pc:sldMk cId="0" sldId="263"/>
            <ac:picMk id="2" creationId="{86F12873-47F6-EBF2-147D-B35D07ED74FD}"/>
          </ac:picMkLst>
        </pc:picChg>
      </pc:sldChg>
      <pc:sldChg chg="add del">
        <pc:chgData name="Ryan Shan" userId="e26eda3d32ec9822" providerId="LiveId" clId="{704B2E32-577E-4E77-94DF-2FBB95E637BF}" dt="2023-10-09T15:50:19.357" v="430" actId="47"/>
        <pc:sldMkLst>
          <pc:docMk/>
          <pc:sldMk cId="0" sldId="264"/>
        </pc:sldMkLst>
      </pc:sldChg>
      <pc:sldChg chg="del">
        <pc:chgData name="Ryan Shan" userId="e26eda3d32ec9822" providerId="LiveId" clId="{704B2E32-577E-4E77-94DF-2FBB95E637BF}" dt="2023-10-09T16:02:34.654" v="616" actId="47"/>
        <pc:sldMkLst>
          <pc:docMk/>
          <pc:sldMk cId="2605548233" sldId="271"/>
        </pc:sldMkLst>
      </pc:sldChg>
      <pc:sldChg chg="del">
        <pc:chgData name="Ryan Shan" userId="e26eda3d32ec9822" providerId="LiveId" clId="{704B2E32-577E-4E77-94DF-2FBB95E637BF}" dt="2023-10-09T15:50:26.376" v="432" actId="47"/>
        <pc:sldMkLst>
          <pc:docMk/>
          <pc:sldMk cId="2805428833" sldId="273"/>
        </pc:sldMkLst>
      </pc:sldChg>
      <pc:sldChg chg="del">
        <pc:chgData name="Ryan Shan" userId="e26eda3d32ec9822" providerId="LiveId" clId="{704B2E32-577E-4E77-94DF-2FBB95E637BF}" dt="2023-10-09T15:50:28.688" v="433" actId="47"/>
        <pc:sldMkLst>
          <pc:docMk/>
          <pc:sldMk cId="1546467101" sldId="275"/>
        </pc:sldMkLst>
      </pc:sldChg>
      <pc:sldChg chg="modSp new del mod ord">
        <pc:chgData name="Ryan Shan" userId="e26eda3d32ec9822" providerId="LiveId" clId="{704B2E32-577E-4E77-94DF-2FBB95E637BF}" dt="2023-10-09T16:02:29.161" v="615" actId="47"/>
        <pc:sldMkLst>
          <pc:docMk/>
          <pc:sldMk cId="2656128300" sldId="276"/>
        </pc:sldMkLst>
        <pc:spChg chg="mod">
          <ac:chgData name="Ryan Shan" userId="e26eda3d32ec9822" providerId="LiveId" clId="{704B2E32-577E-4E77-94DF-2FBB95E637BF}" dt="2023-10-09T15:35:33.972" v="14" actId="27636"/>
          <ac:spMkLst>
            <pc:docMk/>
            <pc:sldMk cId="2656128300" sldId="276"/>
            <ac:spMk id="2" creationId="{19F5CABC-B8EA-DFC4-8E1A-025D2405205A}"/>
          </ac:spMkLst>
        </pc:spChg>
        <pc:spChg chg="mod">
          <ac:chgData name="Ryan Shan" userId="e26eda3d32ec9822" providerId="LiveId" clId="{704B2E32-577E-4E77-94DF-2FBB95E637BF}" dt="2023-10-09T15:32:57.795" v="1"/>
          <ac:spMkLst>
            <pc:docMk/>
            <pc:sldMk cId="2656128300" sldId="276"/>
            <ac:spMk id="3" creationId="{A6CEC88A-4659-58E1-02E5-0FB19D373436}"/>
          </ac:spMkLst>
        </pc:spChg>
      </pc:sldChg>
      <pc:sldChg chg="addSp delSp modSp new del mod">
        <pc:chgData name="Ryan Shan" userId="e26eda3d32ec9822" providerId="LiveId" clId="{704B2E32-577E-4E77-94DF-2FBB95E637BF}" dt="2023-10-09T15:50:22.995" v="431" actId="47"/>
        <pc:sldMkLst>
          <pc:docMk/>
          <pc:sldMk cId="1916193250" sldId="277"/>
        </pc:sldMkLst>
        <pc:spChg chg="mod">
          <ac:chgData name="Ryan Shan" userId="e26eda3d32ec9822" providerId="LiveId" clId="{704B2E32-577E-4E77-94DF-2FBB95E637BF}" dt="2023-10-09T15:35:33.877" v="13" actId="27636"/>
          <ac:spMkLst>
            <pc:docMk/>
            <pc:sldMk cId="1916193250" sldId="277"/>
            <ac:spMk id="2" creationId="{7A9868F6-743A-FE68-6AD9-32D48610DC75}"/>
          </ac:spMkLst>
        </pc:spChg>
        <pc:picChg chg="add del">
          <ac:chgData name="Ryan Shan" userId="e26eda3d32ec9822" providerId="LiveId" clId="{704B2E32-577E-4E77-94DF-2FBB95E637BF}" dt="2023-10-09T15:35:33.841" v="12"/>
          <ac:picMkLst>
            <pc:docMk/>
            <pc:sldMk cId="1916193250" sldId="277"/>
            <ac:picMk id="10" creationId="{B5003B4A-FA8F-0525-ED48-17140D6E13F7}"/>
          </ac:picMkLst>
        </pc:picChg>
      </pc:sldChg>
      <pc:sldChg chg="addSp delSp modSp new mod">
        <pc:chgData name="Ryan Shan" userId="e26eda3d32ec9822" providerId="LiveId" clId="{704B2E32-577E-4E77-94DF-2FBB95E637BF}" dt="2023-10-09T23:07:05.725" v="2260"/>
        <pc:sldMkLst>
          <pc:docMk/>
          <pc:sldMk cId="2845436010" sldId="278"/>
        </pc:sldMkLst>
        <pc:spChg chg="mod">
          <ac:chgData name="Ryan Shan" userId="e26eda3d32ec9822" providerId="LiveId" clId="{704B2E32-577E-4E77-94DF-2FBB95E637BF}" dt="2023-10-09T15:49:58.906" v="428" actId="1076"/>
          <ac:spMkLst>
            <pc:docMk/>
            <pc:sldMk cId="2845436010" sldId="278"/>
            <ac:spMk id="2" creationId="{09E2B659-6933-4475-865F-95AD126CE715}"/>
          </ac:spMkLst>
        </pc:spChg>
        <pc:spChg chg="del">
          <ac:chgData name="Ryan Shan" userId="e26eda3d32ec9822" providerId="LiveId" clId="{704B2E32-577E-4E77-94DF-2FBB95E637BF}" dt="2023-10-09T15:48:47.617" v="406" actId="478"/>
          <ac:spMkLst>
            <pc:docMk/>
            <pc:sldMk cId="2845436010" sldId="278"/>
            <ac:spMk id="3" creationId="{1FCFA32F-54AB-C77C-E7F1-A35617FEC75E}"/>
          </ac:spMkLst>
        </pc:spChg>
        <pc:spChg chg="del mod">
          <ac:chgData name="Ryan Shan" userId="e26eda3d32ec9822" providerId="LiveId" clId="{704B2E32-577E-4E77-94DF-2FBB95E637BF}" dt="2023-10-09T15:35:59.264" v="20" actId="478"/>
          <ac:spMkLst>
            <pc:docMk/>
            <pc:sldMk cId="2845436010" sldId="278"/>
            <ac:spMk id="4" creationId="{29D07E55-A7ED-C32F-09A2-6F9C9B326F9B}"/>
          </ac:spMkLst>
        </pc:spChg>
        <pc:spChg chg="del">
          <ac:chgData name="Ryan Shan" userId="e26eda3d32ec9822" providerId="LiveId" clId="{704B2E32-577E-4E77-94DF-2FBB95E637BF}" dt="2023-10-09T15:48:54.685" v="408" actId="478"/>
          <ac:spMkLst>
            <pc:docMk/>
            <pc:sldMk cId="2845436010" sldId="278"/>
            <ac:spMk id="5" creationId="{604FB2E8-9526-6780-E966-2C19665A329E}"/>
          </ac:spMkLst>
        </pc:spChg>
        <pc:spChg chg="del">
          <ac:chgData name="Ryan Shan" userId="e26eda3d32ec9822" providerId="LiveId" clId="{704B2E32-577E-4E77-94DF-2FBB95E637BF}" dt="2023-10-09T15:48:51.425" v="407" actId="478"/>
          <ac:spMkLst>
            <pc:docMk/>
            <pc:sldMk cId="2845436010" sldId="278"/>
            <ac:spMk id="6" creationId="{002E2DAE-56D2-DF12-AA90-DA0362809FB7}"/>
          </ac:spMkLst>
        </pc:spChg>
        <pc:spChg chg="add mod">
          <ac:chgData name="Ryan Shan" userId="e26eda3d32ec9822" providerId="LiveId" clId="{704B2E32-577E-4E77-94DF-2FBB95E637BF}" dt="2023-10-09T21:58:26.136" v="1000" actId="207"/>
          <ac:spMkLst>
            <pc:docMk/>
            <pc:sldMk cId="2845436010" sldId="278"/>
            <ac:spMk id="9" creationId="{A292DA22-270E-0727-BB66-9F4A9E815AFD}"/>
          </ac:spMkLst>
        </pc:spChg>
        <pc:spChg chg="add mod">
          <ac:chgData name="Ryan Shan" userId="e26eda3d32ec9822" providerId="LiveId" clId="{704B2E32-577E-4E77-94DF-2FBB95E637BF}" dt="2023-10-09T21:58:18.807" v="997" actId="207"/>
          <ac:spMkLst>
            <pc:docMk/>
            <pc:sldMk cId="2845436010" sldId="278"/>
            <ac:spMk id="10" creationId="{09DDAEA7-C535-17BD-66B1-705693E8FD9B}"/>
          </ac:spMkLst>
        </pc:spChg>
        <pc:spChg chg="add mod ord">
          <ac:chgData name="Ryan Shan" userId="e26eda3d32ec9822" providerId="LiveId" clId="{704B2E32-577E-4E77-94DF-2FBB95E637BF}" dt="2023-10-09T21:58:10.626" v="996" actId="207"/>
          <ac:spMkLst>
            <pc:docMk/>
            <pc:sldMk cId="2845436010" sldId="278"/>
            <ac:spMk id="11" creationId="{FA28A3C6-771E-B1B1-997E-1069581771F2}"/>
          </ac:spMkLst>
        </pc:spChg>
        <pc:spChg chg="add mod">
          <ac:chgData name="Ryan Shan" userId="e26eda3d32ec9822" providerId="LiveId" clId="{704B2E32-577E-4E77-94DF-2FBB95E637BF}" dt="2023-10-09T15:58:34.517" v="524"/>
          <ac:spMkLst>
            <pc:docMk/>
            <pc:sldMk cId="2845436010" sldId="278"/>
            <ac:spMk id="13" creationId="{490FDF33-61C5-1F3B-61BF-8FCA90CC3A51}"/>
          </ac:spMkLst>
        </pc:spChg>
        <pc:picChg chg="add mod">
          <ac:chgData name="Ryan Shan" userId="e26eda3d32ec9822" providerId="LiveId" clId="{704B2E32-577E-4E77-94DF-2FBB95E637BF}" dt="2023-10-09T15:50:14.556" v="429" actId="1076"/>
          <ac:picMkLst>
            <pc:docMk/>
            <pc:sldMk cId="2845436010" sldId="278"/>
            <ac:picMk id="7" creationId="{9B75949C-0113-914D-E5F4-14A4F9260C55}"/>
          </ac:picMkLst>
        </pc:picChg>
        <pc:picChg chg="add mod">
          <ac:chgData name="Ryan Shan" userId="e26eda3d32ec9822" providerId="LiveId" clId="{704B2E32-577E-4E77-94DF-2FBB95E637BF}" dt="2023-10-09T15:50:14.556" v="429" actId="1076"/>
          <ac:picMkLst>
            <pc:docMk/>
            <pc:sldMk cId="2845436010" sldId="278"/>
            <ac:picMk id="8" creationId="{5C57092D-7ED0-01EF-5499-69B7F028B353}"/>
          </ac:picMkLst>
        </pc:picChg>
        <pc:picChg chg="add mod">
          <ac:chgData name="Ryan Shan" userId="e26eda3d32ec9822" providerId="LiveId" clId="{704B2E32-577E-4E77-94DF-2FBB95E637BF}" dt="2023-10-09T23:07:05.725" v="2260"/>
          <ac:picMkLst>
            <pc:docMk/>
            <pc:sldMk cId="2845436010" sldId="278"/>
            <ac:picMk id="14" creationId="{D88A38E7-A4AC-7962-1328-EFBE5FDDA42D}"/>
          </ac:picMkLst>
        </pc:picChg>
      </pc:sldChg>
      <pc:sldChg chg="addSp delSp modSp add mod ord modNotesTx">
        <pc:chgData name="Ryan Shan" userId="e26eda3d32ec9822" providerId="LiveId" clId="{704B2E32-577E-4E77-94DF-2FBB95E637BF}" dt="2023-10-09T21:45:59.437" v="781" actId="1076"/>
        <pc:sldMkLst>
          <pc:docMk/>
          <pc:sldMk cId="0" sldId="279"/>
        </pc:sldMkLst>
        <pc:spChg chg="del">
          <ac:chgData name="Ryan Shan" userId="e26eda3d32ec9822" providerId="LiveId" clId="{704B2E32-577E-4E77-94DF-2FBB95E637BF}" dt="2023-10-09T16:02:43.993" v="617" actId="478"/>
          <ac:spMkLst>
            <pc:docMk/>
            <pc:sldMk cId="0" sldId="279"/>
            <ac:spMk id="3" creationId="{63F75C44-A4AC-EF4B-5DB9-ACA4D8D01F8F}"/>
          </ac:spMkLst>
        </pc:spChg>
        <pc:spChg chg="add del mod ord">
          <ac:chgData name="Ryan Shan" userId="e26eda3d32ec9822" providerId="LiveId" clId="{704B2E32-577E-4E77-94DF-2FBB95E637BF}" dt="2023-10-09T21:41:50.188" v="686" actId="478"/>
          <ac:spMkLst>
            <pc:docMk/>
            <pc:sldMk cId="0" sldId="279"/>
            <ac:spMk id="5" creationId="{16404D11-A7BE-001E-1ED7-27B4DF7A26CF}"/>
          </ac:spMkLst>
        </pc:spChg>
        <pc:spChg chg="del mod">
          <ac:chgData name="Ryan Shan" userId="e26eda3d32ec9822" providerId="LiveId" clId="{704B2E32-577E-4E77-94DF-2FBB95E637BF}" dt="2023-10-09T21:41:54.071" v="687" actId="478"/>
          <ac:spMkLst>
            <pc:docMk/>
            <pc:sldMk cId="0" sldId="279"/>
            <ac:spMk id="10" creationId="{393C3E9C-40C8-B925-8652-4B36EAB05B17}"/>
          </ac:spMkLst>
        </pc:spChg>
        <pc:spChg chg="mod ord">
          <ac:chgData name="Ryan Shan" userId="e26eda3d32ec9822" providerId="LiveId" clId="{704B2E32-577E-4E77-94DF-2FBB95E637BF}" dt="2023-10-09T21:45:47.575" v="778" actId="1076"/>
          <ac:spMkLst>
            <pc:docMk/>
            <pc:sldMk cId="0" sldId="279"/>
            <ac:spMk id="11" creationId="{8B112095-D4AD-3632-61C7-229F24B815DB}"/>
          </ac:spMkLst>
        </pc:spChg>
        <pc:spChg chg="add del mod">
          <ac:chgData name="Ryan Shan" userId="e26eda3d32ec9822" providerId="LiveId" clId="{704B2E32-577E-4E77-94DF-2FBB95E637BF}" dt="2023-10-09T21:42:02.599" v="690" actId="478"/>
          <ac:spMkLst>
            <pc:docMk/>
            <pc:sldMk cId="0" sldId="279"/>
            <ac:spMk id="12" creationId="{44BD50AE-811A-B66C-FFBC-D185B628B3B9}"/>
          </ac:spMkLst>
        </pc:spChg>
        <pc:spChg chg="add del mod">
          <ac:chgData name="Ryan Shan" userId="e26eda3d32ec9822" providerId="LiveId" clId="{704B2E32-577E-4E77-94DF-2FBB95E637BF}" dt="2023-10-09T21:42:57.590" v="700" actId="478"/>
          <ac:spMkLst>
            <pc:docMk/>
            <pc:sldMk cId="0" sldId="279"/>
            <ac:spMk id="13" creationId="{8EEF25EA-1158-11AA-67C5-F244845B6567}"/>
          </ac:spMkLst>
        </pc:spChg>
        <pc:spChg chg="add mod">
          <ac:chgData name="Ryan Shan" userId="e26eda3d32ec9822" providerId="LiveId" clId="{704B2E32-577E-4E77-94DF-2FBB95E637BF}" dt="2023-10-09T21:45:59.437" v="781" actId="1076"/>
          <ac:spMkLst>
            <pc:docMk/>
            <pc:sldMk cId="0" sldId="279"/>
            <ac:spMk id="14" creationId="{8509CFD6-86D2-AD9A-50E1-2DD7A043C663}"/>
          </ac:spMkLst>
        </pc:spChg>
        <pc:picChg chg="add mod">
          <ac:chgData name="Ryan Shan" userId="e26eda3d32ec9822" providerId="LiveId" clId="{704B2E32-577E-4E77-94DF-2FBB95E637BF}" dt="2023-10-09T21:40:08.059" v="668" actId="1076"/>
          <ac:picMkLst>
            <pc:docMk/>
            <pc:sldMk cId="0" sldId="279"/>
            <ac:picMk id="2" creationId="{1B900A90-F524-E963-AE4D-795BE3EB3176}"/>
          </ac:picMkLst>
        </pc:picChg>
        <pc:picChg chg="del mod">
          <ac:chgData name="Ryan Shan" userId="e26eda3d32ec9822" providerId="LiveId" clId="{704B2E32-577E-4E77-94DF-2FBB95E637BF}" dt="2023-10-09T16:12:54.792" v="634" actId="478"/>
          <ac:picMkLst>
            <pc:docMk/>
            <pc:sldMk cId="0" sldId="279"/>
            <ac:picMk id="4" creationId="{20196B67-A010-1817-784C-2B7010C85B05}"/>
          </ac:picMkLst>
        </pc:picChg>
        <pc:picChg chg="add mod ord modCrop">
          <ac:chgData name="Ryan Shan" userId="e26eda3d32ec9822" providerId="LiveId" clId="{704B2E32-577E-4E77-94DF-2FBB95E637BF}" dt="2023-10-09T21:44:36.734" v="763" actId="14100"/>
          <ac:picMkLst>
            <pc:docMk/>
            <pc:sldMk cId="0" sldId="279"/>
            <ac:picMk id="7" creationId="{822AFFDE-5688-748F-041B-CF4B7AB3A836}"/>
          </ac:picMkLst>
        </pc:picChg>
        <pc:picChg chg="del">
          <ac:chgData name="Ryan Shan" userId="e26eda3d32ec9822" providerId="LiveId" clId="{704B2E32-577E-4E77-94DF-2FBB95E637BF}" dt="2023-10-09T15:50:54.336" v="435" actId="478"/>
          <ac:picMkLst>
            <pc:docMk/>
            <pc:sldMk cId="0" sldId="279"/>
            <ac:picMk id="8" creationId="{52B4C664-D7F6-F55C-8F4A-46A9F8F7EE9C}"/>
          </ac:picMkLst>
        </pc:picChg>
        <pc:picChg chg="add del mod">
          <ac:chgData name="Ryan Shan" userId="e26eda3d32ec9822" providerId="LiveId" clId="{704B2E32-577E-4E77-94DF-2FBB95E637BF}" dt="2023-10-09T21:39:36.936" v="664" actId="478"/>
          <ac:picMkLst>
            <pc:docMk/>
            <pc:sldMk cId="0" sldId="279"/>
            <ac:picMk id="9" creationId="{24AF2B13-6356-5860-11CD-DF9A06E19EDD}"/>
          </ac:picMkLst>
        </pc:picChg>
        <pc:picChg chg="del mod">
          <ac:chgData name="Ryan Shan" userId="e26eda3d32ec9822" providerId="LiveId" clId="{704B2E32-577E-4E77-94DF-2FBB95E637BF}" dt="2023-10-09T16:13:03.128" v="636" actId="478"/>
          <ac:picMkLst>
            <pc:docMk/>
            <pc:sldMk cId="0" sldId="279"/>
            <ac:picMk id="1026" creationId="{E149E85A-19FA-5F3B-2E11-BBE6E74A1E55}"/>
          </ac:picMkLst>
        </pc:picChg>
      </pc:sldChg>
      <pc:sldChg chg="addSp delSp modSp add del mod">
        <pc:chgData name="Ryan Shan" userId="e26eda3d32ec9822" providerId="LiveId" clId="{704B2E32-577E-4E77-94DF-2FBB95E637BF}" dt="2023-10-09T21:59:59.085" v="1022" actId="47"/>
        <pc:sldMkLst>
          <pc:docMk/>
          <pc:sldMk cId="3691290754" sldId="282"/>
        </pc:sldMkLst>
        <pc:spChg chg="mod">
          <ac:chgData name="Ryan Shan" userId="e26eda3d32ec9822" providerId="LiveId" clId="{704B2E32-577E-4E77-94DF-2FBB95E637BF}" dt="2023-10-09T15:55:07.062" v="507" actId="20577"/>
          <ac:spMkLst>
            <pc:docMk/>
            <pc:sldMk cId="3691290754" sldId="282"/>
            <ac:spMk id="11" creationId="{8B112095-D4AD-3632-61C7-229F24B815DB}"/>
          </ac:spMkLst>
        </pc:spChg>
        <pc:picChg chg="add mod">
          <ac:chgData name="Ryan Shan" userId="e26eda3d32ec9822" providerId="LiveId" clId="{704B2E32-577E-4E77-94DF-2FBB95E637BF}" dt="2023-10-09T15:45:01.236" v="234" actId="1036"/>
          <ac:picMkLst>
            <pc:docMk/>
            <pc:sldMk cId="3691290754" sldId="282"/>
            <ac:picMk id="7" creationId="{78BF076F-58D3-9862-7BFD-F9F2A7A1230E}"/>
          </ac:picMkLst>
        </pc:picChg>
        <pc:picChg chg="del">
          <ac:chgData name="Ryan Shan" userId="e26eda3d32ec9822" providerId="LiveId" clId="{704B2E32-577E-4E77-94DF-2FBB95E637BF}" dt="2023-10-09T15:50:56.795" v="436" actId="478"/>
          <ac:picMkLst>
            <pc:docMk/>
            <pc:sldMk cId="3691290754" sldId="282"/>
            <ac:picMk id="8" creationId="{52B4C664-D7F6-F55C-8F4A-46A9F8F7EE9C}"/>
          </ac:picMkLst>
        </pc:picChg>
        <pc:picChg chg="del">
          <ac:chgData name="Ryan Shan" userId="e26eda3d32ec9822" providerId="LiveId" clId="{704B2E32-577E-4E77-94DF-2FBB95E637BF}" dt="2023-10-09T16:16:42.641" v="645" actId="478"/>
          <ac:picMkLst>
            <pc:docMk/>
            <pc:sldMk cId="3691290754" sldId="282"/>
            <ac:picMk id="2050" creationId="{A2964843-4544-004D-E1CA-886420B0CCED}"/>
          </ac:picMkLst>
        </pc:picChg>
      </pc:sldChg>
      <pc:sldChg chg="addSp delSp modSp add del mod ord setBg modNotesTx">
        <pc:chgData name="Ryan Shan" userId="e26eda3d32ec9822" providerId="LiveId" clId="{704B2E32-577E-4E77-94DF-2FBB95E637BF}" dt="2023-10-10T22:40:05.777" v="2312" actId="478"/>
        <pc:sldMkLst>
          <pc:docMk/>
          <pc:sldMk cId="0" sldId="283"/>
        </pc:sldMkLst>
        <pc:spChg chg="add mod">
          <ac:chgData name="Ryan Shan" userId="e26eda3d32ec9822" providerId="LiveId" clId="{704B2E32-577E-4E77-94DF-2FBB95E637BF}" dt="2023-10-10T22:40:03.066" v="2311"/>
          <ac:spMkLst>
            <pc:docMk/>
            <pc:sldMk cId="0" sldId="283"/>
            <ac:spMk id="3" creationId="{ECD99017-22A9-33FB-A594-A7A7A6289950}"/>
          </ac:spMkLst>
        </pc:spChg>
        <pc:spChg chg="mod">
          <ac:chgData name="Ryan Shan" userId="e26eda3d32ec9822" providerId="LiveId" clId="{704B2E32-577E-4E77-94DF-2FBB95E637BF}" dt="2023-10-09T22:03:12.343" v="1339" actId="20577"/>
          <ac:spMkLst>
            <pc:docMk/>
            <pc:sldMk cId="0" sldId="283"/>
            <ac:spMk id="400" creationId="{00000000-0000-0000-0000-000000000000}"/>
          </ac:spMkLst>
        </pc:spChg>
        <pc:spChg chg="mod">
          <ac:chgData name="Ryan Shan" userId="e26eda3d32ec9822" providerId="LiveId" clId="{704B2E32-577E-4E77-94DF-2FBB95E637BF}" dt="2023-10-10T22:36:40.914" v="2273" actId="20577"/>
          <ac:spMkLst>
            <pc:docMk/>
            <pc:sldMk cId="0" sldId="283"/>
            <ac:spMk id="402" creationId="{00000000-0000-0000-0000-000000000000}"/>
          </ac:spMkLst>
        </pc:spChg>
        <pc:spChg chg="mod">
          <ac:chgData name="Ryan Shan" userId="e26eda3d32ec9822" providerId="LiveId" clId="{704B2E32-577E-4E77-94DF-2FBB95E637BF}" dt="2023-10-10T22:38:59.247" v="2299" actId="255"/>
          <ac:spMkLst>
            <pc:docMk/>
            <pc:sldMk cId="0" sldId="283"/>
            <ac:spMk id="411" creationId="{00000000-0000-0000-0000-000000000000}"/>
          </ac:spMkLst>
        </pc:spChg>
        <pc:spChg chg="mod">
          <ac:chgData name="Ryan Shan" userId="e26eda3d32ec9822" providerId="LiveId" clId="{704B2E32-577E-4E77-94DF-2FBB95E637BF}" dt="2023-10-10T22:38:55.435" v="2298" actId="404"/>
          <ac:spMkLst>
            <pc:docMk/>
            <pc:sldMk cId="0" sldId="283"/>
            <ac:spMk id="412" creationId="{00000000-0000-0000-0000-000000000000}"/>
          </ac:spMkLst>
        </pc:spChg>
        <pc:spChg chg="del mod">
          <ac:chgData name="Ryan Shan" userId="e26eda3d32ec9822" providerId="LiveId" clId="{704B2E32-577E-4E77-94DF-2FBB95E637BF}" dt="2023-10-10T22:38:24.149" v="2290" actId="478"/>
          <ac:spMkLst>
            <pc:docMk/>
            <pc:sldMk cId="0" sldId="283"/>
            <ac:spMk id="413" creationId="{00000000-0000-0000-0000-000000000000}"/>
          </ac:spMkLst>
        </pc:spChg>
        <pc:spChg chg="mod">
          <ac:chgData name="Ryan Shan" userId="e26eda3d32ec9822" providerId="LiveId" clId="{704B2E32-577E-4E77-94DF-2FBB95E637BF}" dt="2023-10-09T21:55:08.546" v="876" actId="20577"/>
          <ac:spMkLst>
            <pc:docMk/>
            <pc:sldMk cId="0" sldId="283"/>
            <ac:spMk id="414" creationId="{00000000-0000-0000-0000-000000000000}"/>
          </ac:spMkLst>
        </pc:spChg>
        <pc:spChg chg="mod">
          <ac:chgData name="Ryan Shan" userId="e26eda3d32ec9822" providerId="LiveId" clId="{704B2E32-577E-4E77-94DF-2FBB95E637BF}" dt="2023-10-09T21:55:16.557" v="879" actId="20577"/>
          <ac:spMkLst>
            <pc:docMk/>
            <pc:sldMk cId="0" sldId="283"/>
            <ac:spMk id="416" creationId="{00000000-0000-0000-0000-000000000000}"/>
          </ac:spMkLst>
        </pc:spChg>
        <pc:spChg chg="del">
          <ac:chgData name="Ryan Shan" userId="e26eda3d32ec9822" providerId="LiveId" clId="{704B2E32-577E-4E77-94DF-2FBB95E637BF}" dt="2023-10-10T22:40:05.777" v="2312" actId="478"/>
          <ac:spMkLst>
            <pc:docMk/>
            <pc:sldMk cId="0" sldId="283"/>
            <ac:spMk id="417" creationId="{00000000-0000-0000-0000-000000000000}"/>
          </ac:spMkLst>
        </pc:spChg>
        <pc:picChg chg="add mod">
          <ac:chgData name="Ryan Shan" userId="e26eda3d32ec9822" providerId="LiveId" clId="{704B2E32-577E-4E77-94DF-2FBB95E637BF}" dt="2023-10-09T21:40:10.356" v="669"/>
          <ac:picMkLst>
            <pc:docMk/>
            <pc:sldMk cId="0" sldId="283"/>
            <ac:picMk id="2" creationId="{6203C014-FCFF-B1E7-9494-1EDAE139A473}"/>
          </ac:picMkLst>
        </pc:picChg>
      </pc:sldChg>
      <pc:sldChg chg="addSp delSp modSp add del mod">
        <pc:chgData name="Ryan Shan" userId="e26eda3d32ec9822" providerId="LiveId" clId="{704B2E32-577E-4E77-94DF-2FBB95E637BF}" dt="2023-10-09T21:59:53.618" v="1021" actId="47"/>
        <pc:sldMkLst>
          <pc:docMk/>
          <pc:sldMk cId="2065780928" sldId="284"/>
        </pc:sldMkLst>
        <pc:spChg chg="mod">
          <ac:chgData name="Ryan Shan" userId="e26eda3d32ec9822" providerId="LiveId" clId="{704B2E32-577E-4E77-94DF-2FBB95E637BF}" dt="2023-10-09T15:55:13.132" v="509" actId="14100"/>
          <ac:spMkLst>
            <pc:docMk/>
            <pc:sldMk cId="2065780928" sldId="284"/>
            <ac:spMk id="11" creationId="{8B112095-D4AD-3632-61C7-229F24B815DB}"/>
          </ac:spMkLst>
        </pc:spChg>
        <pc:picChg chg="add del mod">
          <ac:chgData name="Ryan Shan" userId="e26eda3d32ec9822" providerId="LiveId" clId="{704B2E32-577E-4E77-94DF-2FBB95E637BF}" dt="2023-10-09T15:45:24.840" v="239" actId="478"/>
          <ac:picMkLst>
            <pc:docMk/>
            <pc:sldMk cId="2065780928" sldId="284"/>
            <ac:picMk id="7" creationId="{A285E73D-FB46-BD5C-BC7C-AEC9800A92D3}"/>
          </ac:picMkLst>
        </pc:picChg>
        <pc:picChg chg="del">
          <ac:chgData name="Ryan Shan" userId="e26eda3d32ec9822" providerId="LiveId" clId="{704B2E32-577E-4E77-94DF-2FBB95E637BF}" dt="2023-10-09T15:50:59.100" v="437" actId="478"/>
          <ac:picMkLst>
            <pc:docMk/>
            <pc:sldMk cId="2065780928" sldId="284"/>
            <ac:picMk id="8" creationId="{52B4C664-D7F6-F55C-8F4A-46A9F8F7EE9C}"/>
          </ac:picMkLst>
        </pc:picChg>
        <pc:picChg chg="add del mod">
          <ac:chgData name="Ryan Shan" userId="e26eda3d32ec9822" providerId="LiveId" clId="{704B2E32-577E-4E77-94DF-2FBB95E637BF}" dt="2023-10-09T15:45:33.084" v="241"/>
          <ac:picMkLst>
            <pc:docMk/>
            <pc:sldMk cId="2065780928" sldId="284"/>
            <ac:picMk id="9" creationId="{1B880FB2-0C13-D0CD-40DC-4EC7AF95C8E6}"/>
          </ac:picMkLst>
        </pc:picChg>
        <pc:picChg chg="del">
          <ac:chgData name="Ryan Shan" userId="e26eda3d32ec9822" providerId="LiveId" clId="{704B2E32-577E-4E77-94DF-2FBB95E637BF}" dt="2023-10-09T16:16:44.699" v="646" actId="478"/>
          <ac:picMkLst>
            <pc:docMk/>
            <pc:sldMk cId="2065780928" sldId="284"/>
            <ac:picMk id="3074" creationId="{53946BC2-D5B9-18E2-C575-7C9FB087EA25}"/>
          </ac:picMkLst>
        </pc:picChg>
      </pc:sldChg>
      <pc:sldChg chg="addSp delSp modSp add del mod ord">
        <pc:chgData name="Ryan Shan" userId="e26eda3d32ec9822" providerId="LiveId" clId="{704B2E32-577E-4E77-94DF-2FBB95E637BF}" dt="2023-10-10T22:49:15.662" v="2532" actId="47"/>
        <pc:sldMkLst>
          <pc:docMk/>
          <pc:sldMk cId="1421323626" sldId="285"/>
        </pc:sldMkLst>
        <pc:picChg chg="add del mod">
          <ac:chgData name="Ryan Shan" userId="e26eda3d32ec9822" providerId="LiveId" clId="{704B2E32-577E-4E77-94DF-2FBB95E637BF}" dt="2023-10-09T15:45:39.922" v="243" actId="478"/>
          <ac:picMkLst>
            <pc:docMk/>
            <pc:sldMk cId="1421323626" sldId="285"/>
            <ac:picMk id="2" creationId="{63BDC463-1C81-6058-5599-09ECD1348E87}"/>
          </ac:picMkLst>
        </pc:picChg>
      </pc:sldChg>
      <pc:sldChg chg="add del">
        <pc:chgData name="Ryan Shan" userId="e26eda3d32ec9822" providerId="LiveId" clId="{704B2E32-577E-4E77-94DF-2FBB95E637BF}" dt="2023-10-09T15:51:53.079" v="438" actId="47"/>
        <pc:sldMkLst>
          <pc:docMk/>
          <pc:sldMk cId="0" sldId="286"/>
        </pc:sldMkLst>
      </pc:sldChg>
      <pc:sldChg chg="addSp delSp modSp new del mod">
        <pc:chgData name="Ryan Shan" userId="e26eda3d32ec9822" providerId="LiveId" clId="{704B2E32-577E-4E77-94DF-2FBB95E637BF}" dt="2023-10-09T22:00:06.577" v="1023" actId="47"/>
        <pc:sldMkLst>
          <pc:docMk/>
          <pc:sldMk cId="2880231932" sldId="286"/>
        </pc:sldMkLst>
        <pc:spChg chg="mod">
          <ac:chgData name="Ryan Shan" userId="e26eda3d32ec9822" providerId="LiveId" clId="{704B2E32-577E-4E77-94DF-2FBB95E637BF}" dt="2023-10-09T15:53:12.714" v="450" actId="27636"/>
          <ac:spMkLst>
            <pc:docMk/>
            <pc:sldMk cId="2880231932" sldId="286"/>
            <ac:spMk id="2" creationId="{32C047BC-CB26-E2B1-3D56-772AA2003AF8}"/>
          </ac:spMkLst>
        </pc:spChg>
        <pc:spChg chg="del">
          <ac:chgData name="Ryan Shan" userId="e26eda3d32ec9822" providerId="LiveId" clId="{704B2E32-577E-4E77-94DF-2FBB95E637BF}" dt="2023-10-09T15:53:16.716" v="452" actId="478"/>
          <ac:spMkLst>
            <pc:docMk/>
            <pc:sldMk cId="2880231932" sldId="286"/>
            <ac:spMk id="3" creationId="{9CF44AB8-4007-D4C5-C4A7-4885DFB88A28}"/>
          </ac:spMkLst>
        </pc:spChg>
        <pc:spChg chg="add del mod">
          <ac:chgData name="Ryan Shan" userId="e26eda3d32ec9822" providerId="LiveId" clId="{704B2E32-577E-4E77-94DF-2FBB95E637BF}" dt="2023-10-09T21:36:56.165" v="651"/>
          <ac:spMkLst>
            <pc:docMk/>
            <pc:sldMk cId="2880231932" sldId="286"/>
            <ac:spMk id="9" creationId="{863F5C13-4542-4BEF-0B95-752BE8146852}"/>
          </ac:spMkLst>
        </pc:spChg>
        <pc:spChg chg="add mod">
          <ac:chgData name="Ryan Shan" userId="e26eda3d32ec9822" providerId="LiveId" clId="{704B2E32-577E-4E77-94DF-2FBB95E637BF}" dt="2023-10-09T21:41:41.080" v="682" actId="1076"/>
          <ac:spMkLst>
            <pc:docMk/>
            <pc:sldMk cId="2880231932" sldId="286"/>
            <ac:spMk id="10" creationId="{A53C5B47-91CA-4779-01D8-44864F5CABBE}"/>
          </ac:spMkLst>
        </pc:spChg>
        <pc:spChg chg="add del mod">
          <ac:chgData name="Ryan Shan" userId="e26eda3d32ec9822" providerId="LiveId" clId="{704B2E32-577E-4E77-94DF-2FBB95E637BF}" dt="2023-10-09T21:41:46.688" v="684"/>
          <ac:spMkLst>
            <pc:docMk/>
            <pc:sldMk cId="2880231932" sldId="286"/>
            <ac:spMk id="11" creationId="{87C5DAD5-911C-BC3C-2CC5-FC23860CF67A}"/>
          </ac:spMkLst>
        </pc:spChg>
        <pc:graphicFrameChg chg="add del mod">
          <ac:chgData name="Ryan Shan" userId="e26eda3d32ec9822" providerId="LiveId" clId="{704B2E32-577E-4E77-94DF-2FBB95E637BF}" dt="2023-10-09T15:53:12.626" v="448"/>
          <ac:graphicFrameMkLst>
            <pc:docMk/>
            <pc:sldMk cId="2880231932" sldId="286"/>
            <ac:graphicFrameMk id="7" creationId="{AFCF9651-A7E8-9839-A75E-4C216C6E5DA7}"/>
          </ac:graphicFrameMkLst>
        </pc:graphicFrameChg>
        <pc:graphicFrameChg chg="add mod modGraphic">
          <ac:chgData name="Ryan Shan" userId="e26eda3d32ec9822" providerId="LiveId" clId="{704B2E32-577E-4E77-94DF-2FBB95E637BF}" dt="2023-10-09T15:57:08.429" v="513"/>
          <ac:graphicFrameMkLst>
            <pc:docMk/>
            <pc:sldMk cId="2880231932" sldId="286"/>
            <ac:graphicFrameMk id="8" creationId="{CA66F7F5-2A86-3F6E-A7FE-828691004D7C}"/>
          </ac:graphicFrameMkLst>
        </pc:graphicFrameChg>
      </pc:sldChg>
      <pc:sldChg chg="new del">
        <pc:chgData name="Ryan Shan" userId="e26eda3d32ec9822" providerId="LiveId" clId="{704B2E32-577E-4E77-94DF-2FBB95E637BF}" dt="2023-10-09T15:52:56.198" v="443" actId="680"/>
        <pc:sldMkLst>
          <pc:docMk/>
          <pc:sldMk cId="3822515962" sldId="286"/>
        </pc:sldMkLst>
      </pc:sldChg>
      <pc:sldChg chg="modSp add del mod setBg modNotesTx">
        <pc:chgData name="Ryan Shan" userId="e26eda3d32ec9822" providerId="LiveId" clId="{704B2E32-577E-4E77-94DF-2FBB95E637BF}" dt="2023-10-09T22:01:31.640" v="1142" actId="20577"/>
        <pc:sldMkLst>
          <pc:docMk/>
          <pc:sldMk cId="0" sldId="287"/>
        </pc:sldMkLst>
        <pc:spChg chg="mod">
          <ac:chgData name="Ryan Shan" userId="e26eda3d32ec9822" providerId="LiveId" clId="{704B2E32-577E-4E77-94DF-2FBB95E637BF}" dt="2023-10-09T16:01:01.832" v="593" actId="20577"/>
          <ac:spMkLst>
            <pc:docMk/>
            <pc:sldMk cId="0" sldId="287"/>
            <ac:spMk id="117" creationId="{00000000-0000-0000-0000-000000000000}"/>
          </ac:spMkLst>
        </pc:spChg>
        <pc:spChg chg="mod">
          <ac:chgData name="Ryan Shan" userId="e26eda3d32ec9822" providerId="LiveId" clId="{704B2E32-577E-4E77-94DF-2FBB95E637BF}" dt="2023-10-09T16:01:09.775" v="613" actId="20577"/>
          <ac:spMkLst>
            <pc:docMk/>
            <pc:sldMk cId="0" sldId="287"/>
            <ac:spMk id="123" creationId="{00000000-0000-0000-0000-000000000000}"/>
          </ac:spMkLst>
        </pc:spChg>
        <pc:spChg chg="mod">
          <ac:chgData name="Ryan Shan" userId="e26eda3d32ec9822" providerId="LiveId" clId="{704B2E32-577E-4E77-94DF-2FBB95E637BF}" dt="2023-10-09T16:00:49.935" v="552" actId="20577"/>
          <ac:spMkLst>
            <pc:docMk/>
            <pc:sldMk cId="0" sldId="287"/>
            <ac:spMk id="124" creationId="{00000000-0000-0000-0000-000000000000}"/>
          </ac:spMkLst>
        </pc:spChg>
      </pc:sldChg>
      <pc:sldChg chg="add del setBg">
        <pc:chgData name="Ryan Shan" userId="e26eda3d32ec9822" providerId="LiveId" clId="{704B2E32-577E-4E77-94DF-2FBB95E637BF}" dt="2023-10-09T16:00:23.733" v="536" actId="47"/>
        <pc:sldMkLst>
          <pc:docMk/>
          <pc:sldMk cId="0" sldId="288"/>
        </pc:sldMkLst>
      </pc:sldChg>
      <pc:sldChg chg="add del setBg modNotesTx">
        <pc:chgData name="Ryan Shan" userId="e26eda3d32ec9822" providerId="LiveId" clId="{704B2E32-577E-4E77-94DF-2FBB95E637BF}" dt="2023-10-09T22:01:07.850" v="1049" actId="20577"/>
        <pc:sldMkLst>
          <pc:docMk/>
          <pc:sldMk cId="0" sldId="289"/>
        </pc:sldMkLst>
      </pc:sldChg>
      <pc:sldChg chg="add del">
        <pc:chgData name="Ryan Shan" userId="e26eda3d32ec9822" providerId="LiveId" clId="{704B2E32-577E-4E77-94DF-2FBB95E637BF}" dt="2023-10-09T16:12:45.886" v="631" actId="47"/>
        <pc:sldMkLst>
          <pc:docMk/>
          <pc:sldMk cId="0" sldId="290"/>
        </pc:sldMkLst>
      </pc:sldChg>
      <pc:sldChg chg="addSp modSp new del mod">
        <pc:chgData name="Ryan Shan" userId="e26eda3d32ec9822" providerId="LiveId" clId="{704B2E32-577E-4E77-94DF-2FBB95E637BF}" dt="2023-10-10T22:44:54.267" v="2415" actId="47"/>
        <pc:sldMkLst>
          <pc:docMk/>
          <pc:sldMk cId="41103751" sldId="290"/>
        </pc:sldMkLst>
        <pc:spChg chg="mod">
          <ac:chgData name="Ryan Shan" userId="e26eda3d32ec9822" providerId="LiveId" clId="{704B2E32-577E-4E77-94DF-2FBB95E637BF}" dt="2023-10-09T21:59:30.687" v="1020" actId="20577"/>
          <ac:spMkLst>
            <pc:docMk/>
            <pc:sldMk cId="41103751" sldId="290"/>
            <ac:spMk id="2" creationId="{A2F8D6CA-73BB-32EE-9397-8525B83EE549}"/>
          </ac:spMkLst>
        </pc:spChg>
        <pc:spChg chg="mod">
          <ac:chgData name="Ryan Shan" userId="e26eda3d32ec9822" providerId="LiveId" clId="{704B2E32-577E-4E77-94DF-2FBB95E637BF}" dt="2023-10-09T21:57:43.087" v="995" actId="20577"/>
          <ac:spMkLst>
            <pc:docMk/>
            <pc:sldMk cId="41103751" sldId="290"/>
            <ac:spMk id="3" creationId="{F6A4919C-B1DA-492A-1019-3905D114A624}"/>
          </ac:spMkLst>
        </pc:spChg>
        <pc:picChg chg="add mod">
          <ac:chgData name="Ryan Shan" userId="e26eda3d32ec9822" providerId="LiveId" clId="{704B2E32-577E-4E77-94DF-2FBB95E637BF}" dt="2023-10-09T21:59:14.087" v="1001"/>
          <ac:picMkLst>
            <pc:docMk/>
            <pc:sldMk cId="41103751" sldId="290"/>
            <ac:picMk id="7" creationId="{ABD8D4D6-F2AE-DD35-0115-F2839DC5C374}"/>
          </ac:picMkLst>
        </pc:picChg>
      </pc:sldChg>
      <pc:sldChg chg="addSp delSp modSp add mod ord">
        <pc:chgData name="Ryan Shan" userId="e26eda3d32ec9822" providerId="LiveId" clId="{704B2E32-577E-4E77-94DF-2FBB95E637BF}" dt="2023-10-09T21:52:25.125" v="826" actId="1076"/>
        <pc:sldMkLst>
          <pc:docMk/>
          <pc:sldMk cId="1500716592" sldId="291"/>
        </pc:sldMkLst>
        <pc:spChg chg="mod">
          <ac:chgData name="Ryan Shan" userId="e26eda3d32ec9822" providerId="LiveId" clId="{704B2E32-577E-4E77-94DF-2FBB95E637BF}" dt="2023-10-09T21:52:25.125" v="826" actId="1076"/>
          <ac:spMkLst>
            <pc:docMk/>
            <pc:sldMk cId="1500716592" sldId="291"/>
            <ac:spMk id="11" creationId="{8B112095-D4AD-3632-61C7-229F24B815DB}"/>
          </ac:spMkLst>
        </pc:spChg>
        <pc:picChg chg="add mod ord modCrop">
          <ac:chgData name="Ryan Shan" userId="e26eda3d32ec9822" providerId="LiveId" clId="{704B2E32-577E-4E77-94DF-2FBB95E637BF}" dt="2023-10-09T21:51:59.740" v="795" actId="167"/>
          <ac:picMkLst>
            <pc:docMk/>
            <pc:sldMk cId="1500716592" sldId="291"/>
            <ac:picMk id="4" creationId="{154F266F-267F-BF4F-884F-044303849172}"/>
          </ac:picMkLst>
        </pc:picChg>
        <pc:picChg chg="del">
          <ac:chgData name="Ryan Shan" userId="e26eda3d32ec9822" providerId="LiveId" clId="{704B2E32-577E-4E77-94DF-2FBB95E637BF}" dt="2023-10-09T21:51:49.293" v="792" actId="478"/>
          <ac:picMkLst>
            <pc:docMk/>
            <pc:sldMk cId="1500716592" sldId="291"/>
            <ac:picMk id="7" creationId="{822AFFDE-5688-748F-041B-CF4B7AB3A836}"/>
          </ac:picMkLst>
        </pc:picChg>
      </pc:sldChg>
      <pc:sldChg chg="new del">
        <pc:chgData name="Ryan Shan" userId="e26eda3d32ec9822" providerId="LiveId" clId="{704B2E32-577E-4E77-94DF-2FBB95E637BF}" dt="2023-10-09T21:51:24.115" v="788" actId="47"/>
        <pc:sldMkLst>
          <pc:docMk/>
          <pc:sldMk cId="1878342716" sldId="292"/>
        </pc:sldMkLst>
      </pc:sldChg>
      <pc:sldChg chg="modSp add mod ord setBg modNotesTx">
        <pc:chgData name="Ryan Shan" userId="e26eda3d32ec9822" providerId="LiveId" clId="{704B2E32-577E-4E77-94DF-2FBB95E637BF}" dt="2023-10-10T22:43:07.127" v="2385" actId="20577"/>
        <pc:sldMkLst>
          <pc:docMk/>
          <pc:sldMk cId="3687488678" sldId="292"/>
        </pc:sldMkLst>
        <pc:spChg chg="mod">
          <ac:chgData name="Ryan Shan" userId="e26eda3d32ec9822" providerId="LiveId" clId="{704B2E32-577E-4E77-94DF-2FBB95E637BF}" dt="2023-10-10T22:43:07.127" v="2385" actId="20577"/>
          <ac:spMkLst>
            <pc:docMk/>
            <pc:sldMk cId="3687488678" sldId="292"/>
            <ac:spMk id="402" creationId="{00000000-0000-0000-0000-000000000000}"/>
          </ac:spMkLst>
        </pc:spChg>
        <pc:spChg chg="mod">
          <ac:chgData name="Ryan Shan" userId="e26eda3d32ec9822" providerId="LiveId" clId="{704B2E32-577E-4E77-94DF-2FBB95E637BF}" dt="2023-10-10T22:42:40.870" v="2370" actId="255"/>
          <ac:spMkLst>
            <pc:docMk/>
            <pc:sldMk cId="3687488678" sldId="292"/>
            <ac:spMk id="411" creationId="{00000000-0000-0000-0000-000000000000}"/>
          </ac:spMkLst>
        </pc:spChg>
        <pc:spChg chg="mod">
          <ac:chgData name="Ryan Shan" userId="e26eda3d32ec9822" providerId="LiveId" clId="{704B2E32-577E-4E77-94DF-2FBB95E637BF}" dt="2023-10-10T22:42:51.250" v="2373" actId="255"/>
          <ac:spMkLst>
            <pc:docMk/>
            <pc:sldMk cId="3687488678" sldId="292"/>
            <ac:spMk id="412" creationId="{00000000-0000-0000-0000-000000000000}"/>
          </ac:spMkLst>
        </pc:spChg>
        <pc:spChg chg="mod">
          <ac:chgData name="Ryan Shan" userId="e26eda3d32ec9822" providerId="LiveId" clId="{704B2E32-577E-4E77-94DF-2FBB95E637BF}" dt="2023-10-10T22:42:51.250" v="2373" actId="255"/>
          <ac:spMkLst>
            <pc:docMk/>
            <pc:sldMk cId="3687488678" sldId="292"/>
            <ac:spMk id="413" creationId="{00000000-0000-0000-0000-000000000000}"/>
          </ac:spMkLst>
        </pc:spChg>
        <pc:spChg chg="mod">
          <ac:chgData name="Ryan Shan" userId="e26eda3d32ec9822" providerId="LiveId" clId="{704B2E32-577E-4E77-94DF-2FBB95E637BF}" dt="2023-10-10T22:42:47.093" v="2372" actId="255"/>
          <ac:spMkLst>
            <pc:docMk/>
            <pc:sldMk cId="3687488678" sldId="292"/>
            <ac:spMk id="414" creationId="{00000000-0000-0000-0000-000000000000}"/>
          </ac:spMkLst>
        </pc:spChg>
        <pc:spChg chg="mod">
          <ac:chgData name="Ryan Shan" userId="e26eda3d32ec9822" providerId="LiveId" clId="{704B2E32-577E-4E77-94DF-2FBB95E637BF}" dt="2023-10-10T22:39:53.799" v="2310" actId="1076"/>
          <ac:spMkLst>
            <pc:docMk/>
            <pc:sldMk cId="3687488678" sldId="292"/>
            <ac:spMk id="417" creationId="{00000000-0000-0000-0000-000000000000}"/>
          </ac:spMkLst>
        </pc:spChg>
      </pc:sldChg>
      <pc:sldChg chg="addSp delSp modSp add mod ord">
        <pc:chgData name="Ryan Shan" userId="e26eda3d32ec9822" providerId="LiveId" clId="{704B2E32-577E-4E77-94DF-2FBB95E637BF}" dt="2023-10-09T21:54:21.706" v="872" actId="167"/>
        <pc:sldMkLst>
          <pc:docMk/>
          <pc:sldMk cId="515627527" sldId="293"/>
        </pc:sldMkLst>
        <pc:spChg chg="mod">
          <ac:chgData name="Ryan Shan" userId="e26eda3d32ec9822" providerId="LiveId" clId="{704B2E32-577E-4E77-94DF-2FBB95E637BF}" dt="2023-10-09T21:53:05.975" v="862" actId="20577"/>
          <ac:spMkLst>
            <pc:docMk/>
            <pc:sldMk cId="515627527" sldId="293"/>
            <ac:spMk id="11" creationId="{8B112095-D4AD-3632-61C7-229F24B815DB}"/>
          </ac:spMkLst>
        </pc:spChg>
        <pc:picChg chg="del">
          <ac:chgData name="Ryan Shan" userId="e26eda3d32ec9822" providerId="LiveId" clId="{704B2E32-577E-4E77-94DF-2FBB95E637BF}" dt="2023-10-09T21:53:44.383" v="863" actId="478"/>
          <ac:picMkLst>
            <pc:docMk/>
            <pc:sldMk cId="515627527" sldId="293"/>
            <ac:picMk id="4" creationId="{154F266F-267F-BF4F-884F-044303849172}"/>
          </ac:picMkLst>
        </pc:picChg>
        <pc:picChg chg="add del mod ord modCrop">
          <ac:chgData name="Ryan Shan" userId="e26eda3d32ec9822" providerId="LiveId" clId="{704B2E32-577E-4E77-94DF-2FBB95E637BF}" dt="2023-10-09T21:54:21.706" v="872" actId="167"/>
          <ac:picMkLst>
            <pc:docMk/>
            <pc:sldMk cId="515627527" sldId="293"/>
            <ac:picMk id="5" creationId="{18FBDB4E-68D8-0690-1285-EA9E190A44A6}"/>
          </ac:picMkLst>
        </pc:picChg>
      </pc:sldChg>
      <pc:sldChg chg="addSp delSp modSp add mod ord modNotesTx">
        <pc:chgData name="Ryan Shan" userId="e26eda3d32ec9822" providerId="LiveId" clId="{704B2E32-577E-4E77-94DF-2FBB95E637BF}" dt="2023-10-10T22:41:51.139" v="2363" actId="255"/>
        <pc:sldMkLst>
          <pc:docMk/>
          <pc:sldMk cId="1883979786" sldId="294"/>
        </pc:sldMkLst>
        <pc:spChg chg="add mod">
          <ac:chgData name="Ryan Shan" userId="e26eda3d32ec9822" providerId="LiveId" clId="{704B2E32-577E-4E77-94DF-2FBB95E637BF}" dt="2023-10-10T22:40:18.458" v="2314"/>
          <ac:spMkLst>
            <pc:docMk/>
            <pc:sldMk cId="1883979786" sldId="294"/>
            <ac:spMk id="3" creationId="{7C9CD934-8EC6-B956-58B3-A3CE24F3F5B8}"/>
          </ac:spMkLst>
        </pc:spChg>
        <pc:spChg chg="mod">
          <ac:chgData name="Ryan Shan" userId="e26eda3d32ec9822" providerId="LiveId" clId="{704B2E32-577E-4E77-94DF-2FBB95E637BF}" dt="2023-10-10T22:41:09.358" v="2356" actId="20577"/>
          <ac:spMkLst>
            <pc:docMk/>
            <pc:sldMk cId="1883979786" sldId="294"/>
            <ac:spMk id="402" creationId="{00000000-0000-0000-0000-000000000000}"/>
          </ac:spMkLst>
        </pc:spChg>
        <pc:spChg chg="mod">
          <ac:chgData name="Ryan Shan" userId="e26eda3d32ec9822" providerId="LiveId" clId="{704B2E32-577E-4E77-94DF-2FBB95E637BF}" dt="2023-10-10T22:41:43.388" v="2361" actId="255"/>
          <ac:spMkLst>
            <pc:docMk/>
            <pc:sldMk cId="1883979786" sldId="294"/>
            <ac:spMk id="411" creationId="{00000000-0000-0000-0000-000000000000}"/>
          </ac:spMkLst>
        </pc:spChg>
        <pc:spChg chg="mod">
          <ac:chgData name="Ryan Shan" userId="e26eda3d32ec9822" providerId="LiveId" clId="{704B2E32-577E-4E77-94DF-2FBB95E637BF}" dt="2023-10-10T22:41:47.557" v="2362" actId="255"/>
          <ac:spMkLst>
            <pc:docMk/>
            <pc:sldMk cId="1883979786" sldId="294"/>
            <ac:spMk id="412" creationId="{00000000-0000-0000-0000-000000000000}"/>
          </ac:spMkLst>
        </pc:spChg>
        <pc:spChg chg="mod">
          <ac:chgData name="Ryan Shan" userId="e26eda3d32ec9822" providerId="LiveId" clId="{704B2E32-577E-4E77-94DF-2FBB95E637BF}" dt="2023-10-10T22:41:51.139" v="2363" actId="255"/>
          <ac:spMkLst>
            <pc:docMk/>
            <pc:sldMk cId="1883979786" sldId="294"/>
            <ac:spMk id="413" creationId="{00000000-0000-0000-0000-000000000000}"/>
          </ac:spMkLst>
        </pc:spChg>
        <pc:spChg chg="mod">
          <ac:chgData name="Ryan Shan" userId="e26eda3d32ec9822" providerId="LiveId" clId="{704B2E32-577E-4E77-94DF-2FBB95E637BF}" dt="2023-10-09T21:56:45.627" v="896" actId="20577"/>
          <ac:spMkLst>
            <pc:docMk/>
            <pc:sldMk cId="1883979786" sldId="294"/>
            <ac:spMk id="414" creationId="{00000000-0000-0000-0000-000000000000}"/>
          </ac:spMkLst>
        </pc:spChg>
        <pc:spChg chg="mod">
          <ac:chgData name="Ryan Shan" userId="e26eda3d32ec9822" providerId="LiveId" clId="{704B2E32-577E-4E77-94DF-2FBB95E637BF}" dt="2023-10-09T21:57:01.137" v="949" actId="20577"/>
          <ac:spMkLst>
            <pc:docMk/>
            <pc:sldMk cId="1883979786" sldId="294"/>
            <ac:spMk id="416" creationId="{00000000-0000-0000-0000-000000000000}"/>
          </ac:spMkLst>
        </pc:spChg>
        <pc:spChg chg="del">
          <ac:chgData name="Ryan Shan" userId="e26eda3d32ec9822" providerId="LiveId" clId="{704B2E32-577E-4E77-94DF-2FBB95E637BF}" dt="2023-10-10T22:40:14.898" v="2313" actId="478"/>
          <ac:spMkLst>
            <pc:docMk/>
            <pc:sldMk cId="1883979786" sldId="294"/>
            <ac:spMk id="417" creationId="{00000000-0000-0000-0000-000000000000}"/>
          </ac:spMkLst>
        </pc:spChg>
      </pc:sldChg>
      <pc:sldChg chg="addSp delSp modSp add mod">
        <pc:chgData name="Ryan Shan" userId="e26eda3d32ec9822" providerId="LiveId" clId="{704B2E32-577E-4E77-94DF-2FBB95E637BF}" dt="2023-10-10T22:51:20.547" v="2536" actId="20577"/>
        <pc:sldMkLst>
          <pc:docMk/>
          <pc:sldMk cId="70357885" sldId="295"/>
        </pc:sldMkLst>
        <pc:spChg chg="mod">
          <ac:chgData name="Ryan Shan" userId="e26eda3d32ec9822" providerId="LiveId" clId="{704B2E32-577E-4E77-94DF-2FBB95E637BF}" dt="2023-10-10T22:51:20.547" v="2536" actId="20577"/>
          <ac:spMkLst>
            <pc:docMk/>
            <pc:sldMk cId="70357885" sldId="295"/>
            <ac:spMk id="2" creationId="{A2F8D6CA-73BB-32EE-9397-8525B83EE549}"/>
          </ac:spMkLst>
        </pc:spChg>
        <pc:spChg chg="mod">
          <ac:chgData name="Ryan Shan" userId="e26eda3d32ec9822" providerId="LiveId" clId="{704B2E32-577E-4E77-94DF-2FBB95E637BF}" dt="2023-10-10T22:49:06.467" v="2530" actId="255"/>
          <ac:spMkLst>
            <pc:docMk/>
            <pc:sldMk cId="70357885" sldId="295"/>
            <ac:spMk id="3" creationId="{F6A4919C-B1DA-492A-1019-3905D114A624}"/>
          </ac:spMkLst>
        </pc:spChg>
        <pc:spChg chg="del">
          <ac:chgData name="Ryan Shan" userId="e26eda3d32ec9822" providerId="LiveId" clId="{704B2E32-577E-4E77-94DF-2FBB95E637BF}" dt="2023-10-10T22:49:20.787" v="2533" actId="478"/>
          <ac:spMkLst>
            <pc:docMk/>
            <pc:sldMk cId="70357885" sldId="295"/>
            <ac:spMk id="4" creationId="{9F48FCE4-7C13-D674-0DDC-77A17D8B660E}"/>
          </ac:spMkLst>
        </pc:spChg>
        <pc:spChg chg="del">
          <ac:chgData name="Ryan Shan" userId="e26eda3d32ec9822" providerId="LiveId" clId="{704B2E32-577E-4E77-94DF-2FBB95E637BF}" dt="2023-10-10T22:49:23.137" v="2534" actId="478"/>
          <ac:spMkLst>
            <pc:docMk/>
            <pc:sldMk cId="70357885" sldId="295"/>
            <ac:spMk id="5" creationId="{4C19C188-C815-9DF6-27F9-8645575C58D0}"/>
          </ac:spMkLst>
        </pc:spChg>
        <pc:picChg chg="add del mod">
          <ac:chgData name="Ryan Shan" userId="e26eda3d32ec9822" providerId="LiveId" clId="{704B2E32-577E-4E77-94DF-2FBB95E637BF}" dt="2023-10-09T23:07:04.414" v="2259"/>
          <ac:picMkLst>
            <pc:docMk/>
            <pc:sldMk cId="70357885" sldId="295"/>
            <ac:picMk id="8" creationId="{83FE7E86-A819-5978-2579-2F6CCEFC656E}"/>
          </ac:picMkLst>
        </pc:picChg>
      </pc:sldChg>
      <pc:sldMasterChg chg="addSldLayout delSldLayout">
        <pc:chgData name="Ryan Shan" userId="e26eda3d32ec9822" providerId="LiveId" clId="{704B2E32-577E-4E77-94DF-2FBB95E637BF}" dt="2023-10-10T22:49:15.662" v="2532" actId="47"/>
        <pc:sldMasterMkLst>
          <pc:docMk/>
          <pc:sldMasterMk cId="3899840436" sldId="2147483648"/>
        </pc:sldMasterMkLst>
        <pc:sldLayoutChg chg="add del">
          <pc:chgData name="Ryan Shan" userId="e26eda3d32ec9822" providerId="LiveId" clId="{704B2E32-577E-4E77-94DF-2FBB95E637BF}" dt="2023-10-10T22:49:15.662" v="2532" actId="47"/>
          <pc:sldLayoutMkLst>
            <pc:docMk/>
            <pc:sldMasterMk cId="3899840436" sldId="2147483648"/>
            <pc:sldLayoutMk cId="492602675" sldId="2147483670"/>
          </pc:sldLayoutMkLst>
        </pc:sldLayoutChg>
        <pc:sldLayoutChg chg="del">
          <pc:chgData name="Ryan Shan" userId="e26eda3d32ec9822" providerId="LiveId" clId="{704B2E32-577E-4E77-94DF-2FBB95E637BF}" dt="2023-10-09T15:51:53.079" v="438" actId="47"/>
          <pc:sldLayoutMkLst>
            <pc:docMk/>
            <pc:sldMasterMk cId="3899840436" sldId="2147483648"/>
            <pc:sldLayoutMk cId="3470671716" sldId="2147483671"/>
          </pc:sldLayoutMkLst>
        </pc:sldLayoutChg>
        <pc:sldLayoutChg chg="del">
          <pc:chgData name="Ryan Shan" userId="e26eda3d32ec9822" providerId="LiveId" clId="{704B2E32-577E-4E77-94DF-2FBB95E637BF}" dt="2023-10-09T16:04:32.081" v="624" actId="47"/>
          <pc:sldLayoutMkLst>
            <pc:docMk/>
            <pc:sldMasterMk cId="3899840436" sldId="2147483648"/>
            <pc:sldLayoutMk cId="1007690738" sldId="2147483688"/>
          </pc:sldLayoutMkLst>
        </pc:sldLayoutChg>
      </pc:sldMasterChg>
      <pc:sldMasterChg chg="del delSldLayout">
        <pc:chgData name="Ryan Shan" userId="e26eda3d32ec9822" providerId="LiveId" clId="{704B2E32-577E-4E77-94DF-2FBB95E637BF}" dt="2023-10-10T22:49:14.620" v="2531" actId="47"/>
        <pc:sldMasterMkLst>
          <pc:docMk/>
          <pc:sldMasterMk cId="542173102" sldId="2147483660"/>
        </pc:sldMasterMkLst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2832124164" sldId="2147483661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2359277208" sldId="2147483662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2393850431" sldId="2147483663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3033354645" sldId="2147483664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402480752" sldId="2147483665"/>
          </pc:sldLayoutMkLst>
        </pc:sldLayoutChg>
        <pc:sldLayoutChg chg="del">
          <pc:chgData name="Ryan Shan" userId="e26eda3d32ec9822" providerId="LiveId" clId="{704B2E32-577E-4E77-94DF-2FBB95E637BF}" dt="2023-10-09T15:50:19.357" v="430" actId="47"/>
          <pc:sldLayoutMkLst>
            <pc:docMk/>
            <pc:sldMasterMk cId="542173102" sldId="2147483660"/>
            <pc:sldLayoutMk cId="4284059013" sldId="2147483666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4294213306" sldId="2147483667"/>
          </pc:sldLayoutMkLst>
        </pc:sldLayoutChg>
        <pc:sldLayoutChg chg="del">
          <pc:chgData name="Ryan Shan" userId="e26eda3d32ec9822" providerId="LiveId" clId="{704B2E32-577E-4E77-94DF-2FBB95E637BF}" dt="2023-10-10T22:49:14.620" v="2531" actId="47"/>
          <pc:sldLayoutMkLst>
            <pc:docMk/>
            <pc:sldMasterMk cId="542173102" sldId="2147483660"/>
            <pc:sldLayoutMk cId="1451751829" sldId="2147483668"/>
          </pc:sldLayoutMkLst>
        </pc:sldLayoutChg>
      </pc:sldMasterChg>
      <pc:sldMasterChg chg="addSldLayout delSldLayout">
        <pc:chgData name="Ryan Shan" userId="e26eda3d32ec9822" providerId="LiveId" clId="{704B2E32-577E-4E77-94DF-2FBB95E637BF}" dt="2023-10-09T16:12:45.886" v="631" actId="47"/>
        <pc:sldMasterMkLst>
          <pc:docMk/>
          <pc:sldMasterMk cId="1483804004" sldId="2147483671"/>
        </pc:sldMasterMkLst>
        <pc:sldLayoutChg chg="add del">
          <pc:chgData name="Ryan Shan" userId="e26eda3d32ec9822" providerId="LiveId" clId="{704B2E32-577E-4E77-94DF-2FBB95E637BF}" dt="2023-10-09T16:12:45.886" v="631" actId="47"/>
          <pc:sldLayoutMkLst>
            <pc:docMk/>
            <pc:sldMasterMk cId="1483804004" sldId="2147483671"/>
            <pc:sldLayoutMk cId="431079671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81aab31a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81aab31a7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School Size, etc.</a:t>
            </a:r>
            <a:endParaRPr dirty="0"/>
          </a:p>
        </p:txBody>
      </p:sp>
      <p:sp>
        <p:nvSpPr>
          <p:cNvPr id="106" name="Google Shape;106;g2781aab31a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816195fa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816195fad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Discussing 3 events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Takeaways and what we are doing better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27816195fad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81aab31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81aab31a7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just did another this year ~ 40 – 50 attendees</a:t>
            </a:r>
            <a:endParaRPr dirty="0"/>
          </a:p>
        </p:txBody>
      </p:sp>
      <p:sp>
        <p:nvSpPr>
          <p:cNvPr id="397" name="Google Shape;397;g2781aab31a7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798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81aab31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81aab31a7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g2781aab31a7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7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7c539c50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7c539c50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72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81aab31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81aab31a7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g2781aab31a7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11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 Slide">
  <p:cSld name="2_Agenda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3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5400"/>
              <a:buFont typeface="Montserrat"/>
              <a:buNone/>
              <a:defRPr sz="7200" b="1" i="0" u="none" strike="noStrike" cap="none">
                <a:solidFill>
                  <a:srgbClr val="0020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39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T Comp - Title Slide">
  <p:cSld name="PT Comp - 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0755"/>
            <a:ext cx="12210800" cy="6878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9549" y="4868734"/>
            <a:ext cx="10932825" cy="10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  <a:defRPr sz="7200" b="1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41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0" y="1818100"/>
            <a:ext cx="12192000" cy="282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1466959" y="2616644"/>
            <a:ext cx="9144000" cy="1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53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Slide 1">
  <p:cSld name="One Column Slide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81aab31a7_0_10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2781aab31a7_0_10"/>
          <p:cNvSpPr txBox="1">
            <a:spLocks noGrp="1"/>
          </p:cNvSpPr>
          <p:nvPr>
            <p:ph type="title"/>
          </p:nvPr>
        </p:nvSpPr>
        <p:spPr>
          <a:xfrm>
            <a:off x="73707" y="0"/>
            <a:ext cx="1104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781aab31a7_0_10"/>
          <p:cNvSpPr txBox="1">
            <a:spLocks noGrp="1"/>
          </p:cNvSpPr>
          <p:nvPr>
            <p:ph type="body" idx="1"/>
          </p:nvPr>
        </p:nvSpPr>
        <p:spPr>
          <a:xfrm>
            <a:off x="133660" y="1342460"/>
            <a:ext cx="10988800" cy="4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2781aab31a7_0_10"/>
          <p:cNvSpPr txBox="1"/>
          <p:nvPr/>
        </p:nvSpPr>
        <p:spPr>
          <a:xfrm>
            <a:off x="11088783" y="6421960"/>
            <a:ext cx="1069200" cy="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46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TComp - Blue Bar Bottom">
  <p:cSld name="PTComp - Blue Bar Bott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9" y="-10"/>
            <a:ext cx="12192000" cy="686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337" y="6330921"/>
            <a:ext cx="1341120" cy="352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043477" y="1319451"/>
            <a:ext cx="4965700" cy="43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300"/>
              </a:buClr>
              <a:buSzPts val="2100"/>
              <a:buChar char="•"/>
              <a:defRPr>
                <a:solidFill>
                  <a:srgbClr val="002060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800"/>
              <a:buChar char="•"/>
              <a:defRPr>
                <a:solidFill>
                  <a:srgbClr val="002060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500"/>
              <a:buChar char="•"/>
              <a:defRPr>
                <a:solidFill>
                  <a:srgbClr val="002060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350"/>
              <a:buChar char="•"/>
              <a:defRPr>
                <a:solidFill>
                  <a:srgbClr val="002060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350"/>
              <a:buChar char="•"/>
              <a:defRPr>
                <a:solidFill>
                  <a:srgbClr val="002060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234989" y="1319451"/>
            <a:ext cx="4965700" cy="43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300"/>
              </a:buClr>
              <a:buSzPts val="2100"/>
              <a:buChar char="•"/>
              <a:defRPr>
                <a:solidFill>
                  <a:srgbClr val="002060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800"/>
              <a:buChar char="•"/>
              <a:defRPr>
                <a:solidFill>
                  <a:srgbClr val="002060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500"/>
              <a:buChar char="•"/>
              <a:defRPr>
                <a:solidFill>
                  <a:srgbClr val="002060"/>
                </a:solidFill>
              </a:defRPr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350"/>
              <a:buChar char="•"/>
              <a:defRPr>
                <a:solidFill>
                  <a:srgbClr val="002060"/>
                </a:solidFill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B300"/>
              </a:buClr>
              <a:buSzPts val="1350"/>
              <a:buChar char="•"/>
              <a:defRPr>
                <a:solidFill>
                  <a:srgbClr val="002060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84706" y="208119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733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835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46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0" y="0"/>
            <a:ext cx="12192000" cy="5495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482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8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2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">
  <p:cSld name="Chart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chart" idx="2"/>
          </p:nvPr>
        </p:nvSpPr>
        <p:spPr>
          <a:xfrm>
            <a:off x="186267" y="1121833"/>
            <a:ext cx="10936800" cy="4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Slide">
  <p:cSld name="Two Column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134074" y="1449865"/>
            <a:ext cx="4965700" cy="43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5325586" y="1449865"/>
            <a:ext cx="4965700" cy="43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64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Detail Slide">
  <p:cSld name="Picture and Detail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627825" y="1211765"/>
            <a:ext cx="9423140" cy="4215161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27825" y="5646235"/>
            <a:ext cx="9423140" cy="84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759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and Chart Slide">
  <p:cSld name="Table and Chart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chart" idx="2"/>
          </p:nvPr>
        </p:nvSpPr>
        <p:spPr>
          <a:xfrm>
            <a:off x="5612780" y="1449917"/>
            <a:ext cx="5510304" cy="43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13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 Slide">
  <p:cSld name="Two Column Content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02224" y="1461351"/>
            <a:ext cx="5354441" cy="430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5732768" y="1461351"/>
            <a:ext cx="5389881" cy="430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02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Content Comparison Slide">
  <p:cSld name=" Content Comparison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163280" y="1376361"/>
            <a:ext cx="527108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163280" y="2200275"/>
            <a:ext cx="5271080" cy="356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3"/>
          </p:nvPr>
        </p:nvSpPr>
        <p:spPr>
          <a:xfrm>
            <a:off x="5755885" y="1376361"/>
            <a:ext cx="536676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4"/>
          </p:nvPr>
        </p:nvSpPr>
        <p:spPr>
          <a:xfrm>
            <a:off x="5755885" y="2200275"/>
            <a:ext cx="5366764" cy="356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7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0" y="-1"/>
            <a:ext cx="12192000" cy="879676"/>
          </a:xfrm>
          <a:custGeom>
            <a:avLst/>
            <a:gdLst/>
            <a:ahLst/>
            <a:cxnLst/>
            <a:rect l="l" t="t" r="r" b="b"/>
            <a:pathLst>
              <a:path w="9144000" h="659757" extrusionOk="0">
                <a:moveTo>
                  <a:pt x="0" y="0"/>
                </a:moveTo>
                <a:lnTo>
                  <a:pt x="9144000" y="0"/>
                </a:lnTo>
                <a:lnTo>
                  <a:pt x="8340918" y="651806"/>
                </a:lnTo>
                <a:lnTo>
                  <a:pt x="0" y="659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245060" y="1436065"/>
            <a:ext cx="4698653" cy="86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160879" y="1436065"/>
            <a:ext cx="5939460" cy="433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245060" y="2453268"/>
            <a:ext cx="4698653" cy="3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400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73707" y="1"/>
            <a:ext cx="11048941" cy="87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3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1088783" y="6421960"/>
            <a:ext cx="1069351" cy="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15973"/>
          <a:stretch/>
        </p:blipFill>
        <p:spPr>
          <a:xfrm>
            <a:off x="10288800" y="6316491"/>
            <a:ext cx="1345064" cy="37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337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25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804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B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81aab31a7_0_58"/>
          <p:cNvSpPr txBox="1">
            <a:spLocks noGrp="1"/>
          </p:cNvSpPr>
          <p:nvPr>
            <p:ph type="ctrTitle" idx="4294967295"/>
          </p:nvPr>
        </p:nvSpPr>
        <p:spPr>
          <a:xfrm>
            <a:off x="155197" y="885651"/>
            <a:ext cx="7954161" cy="508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SzPts val="5400"/>
            </a:pPr>
            <a:r>
              <a:rPr lang="en-US" sz="533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Academy of Managed Care Pharmacy</a:t>
            </a:r>
            <a:endParaRPr sz="280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SzPts val="5400"/>
            </a:pPr>
            <a:r>
              <a:rPr lang="en-US" sz="2667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University of Connecticut Chapter</a:t>
            </a:r>
            <a:br>
              <a:rPr lang="en-US" sz="2667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667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Student Leadership Academy </a:t>
            </a:r>
            <a:b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  <a:b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Ryan Shan</a:t>
            </a:r>
            <a:b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UConn AMCP President</a:t>
            </a:r>
            <a:b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667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Class of 2026</a:t>
            </a:r>
            <a:br>
              <a:rPr lang="en-US" sz="2667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667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g2781aab31a7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933" y="-831433"/>
            <a:ext cx="7396232" cy="7396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781aab31a7_0_58"/>
          <p:cNvSpPr/>
          <p:nvPr/>
        </p:nvSpPr>
        <p:spPr>
          <a:xfrm>
            <a:off x="-67" y="6460733"/>
            <a:ext cx="12192000" cy="39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1" name="Google Shape;111;g2781aab31a7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853" y="6574901"/>
            <a:ext cx="1954297" cy="1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28A3C6-771E-B1B1-997E-1069581771F2}"/>
              </a:ext>
            </a:extLst>
          </p:cNvPr>
          <p:cNvSpPr/>
          <p:nvPr/>
        </p:nvSpPr>
        <p:spPr>
          <a:xfrm>
            <a:off x="0" y="0"/>
            <a:ext cx="4452730" cy="6858000"/>
          </a:xfrm>
          <a:prstGeom prst="rect">
            <a:avLst/>
          </a:prstGeom>
          <a:solidFill>
            <a:srgbClr val="1537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2B659-6933-4475-865F-95AD126C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42" y="2571701"/>
            <a:ext cx="3222446" cy="1713506"/>
          </a:xfrm>
        </p:spPr>
        <p:txBody>
          <a:bodyPr/>
          <a:lstStyle/>
          <a:p>
            <a:pPr algn="ctr"/>
            <a:r>
              <a:rPr lang="en-US" dirty="0"/>
              <a:t>Connect with Us</a:t>
            </a:r>
          </a:p>
        </p:txBody>
      </p:sp>
      <p:pic>
        <p:nvPicPr>
          <p:cNvPr id="7" name="Google Shape;156;p30">
            <a:extLst>
              <a:ext uri="{FF2B5EF4-FFF2-40B4-BE49-F238E27FC236}">
                <a16:creationId xmlns:a16="http://schemas.microsoft.com/office/drawing/2014/main" id="{9B75949C-0113-914D-E5F4-14A4F9260C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762" b="12059"/>
          <a:stretch/>
        </p:blipFill>
        <p:spPr>
          <a:xfrm>
            <a:off x="5388217" y="2293882"/>
            <a:ext cx="833675" cy="63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7;p30">
            <a:extLst>
              <a:ext uri="{FF2B5EF4-FFF2-40B4-BE49-F238E27FC236}">
                <a16:creationId xmlns:a16="http://schemas.microsoft.com/office/drawing/2014/main" id="{5C57092D-7ED0-01EF-5499-69B7F028B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217" y="4011401"/>
            <a:ext cx="833677" cy="8326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8;p30">
            <a:extLst>
              <a:ext uri="{FF2B5EF4-FFF2-40B4-BE49-F238E27FC236}">
                <a16:creationId xmlns:a16="http://schemas.microsoft.com/office/drawing/2014/main" id="{A292DA22-270E-0727-BB66-9F4A9E815AFD}"/>
              </a:ext>
            </a:extLst>
          </p:cNvPr>
          <p:cNvSpPr txBox="1"/>
          <p:nvPr/>
        </p:nvSpPr>
        <p:spPr>
          <a:xfrm>
            <a:off x="6430692" y="3888835"/>
            <a:ext cx="54396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defTabSz="1219170">
              <a:spcBef>
                <a:spcPts val="667"/>
              </a:spcBef>
              <a:buClr>
                <a:srgbClr val="000000"/>
              </a:buClr>
              <a:buSzPts val="3600"/>
            </a:pPr>
            <a:r>
              <a:rPr lang="en" sz="4000" b="1" kern="0" dirty="0">
                <a:solidFill>
                  <a:srgbClr val="15377E"/>
                </a:solidFill>
                <a:latin typeface="Calibri"/>
                <a:ea typeface="Calibri"/>
                <a:cs typeface="Calibri"/>
                <a:sym typeface="Calibri"/>
              </a:rPr>
              <a:t>@uconnamcp</a:t>
            </a:r>
            <a:endParaRPr sz="1200" kern="0" dirty="0">
              <a:solidFill>
                <a:srgbClr val="1537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59;p30">
            <a:extLst>
              <a:ext uri="{FF2B5EF4-FFF2-40B4-BE49-F238E27FC236}">
                <a16:creationId xmlns:a16="http://schemas.microsoft.com/office/drawing/2014/main" id="{09DDAEA7-C535-17BD-66B1-705693E8FD9B}"/>
              </a:ext>
            </a:extLst>
          </p:cNvPr>
          <p:cNvSpPr txBox="1"/>
          <p:nvPr/>
        </p:nvSpPr>
        <p:spPr>
          <a:xfrm>
            <a:off x="6399200" y="2023061"/>
            <a:ext cx="5792800" cy="95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spcBef>
                <a:spcPts val="667"/>
              </a:spcBef>
              <a:buClr>
                <a:srgbClr val="000000"/>
              </a:buClr>
              <a:buSzPts val="3600"/>
            </a:pPr>
            <a:r>
              <a:rPr lang="en-US" sz="4000" b="1" kern="0" dirty="0">
                <a:solidFill>
                  <a:srgbClr val="15377E"/>
                </a:solidFill>
                <a:latin typeface="Calibri"/>
                <a:ea typeface="Calibri"/>
                <a:cs typeface="Calibri"/>
                <a:sym typeface="Calibri"/>
              </a:rPr>
              <a:t>uconnamcp@gmail.com</a:t>
            </a:r>
            <a:endParaRPr sz="1600" kern="0" dirty="0">
              <a:solidFill>
                <a:srgbClr val="15377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FDF33-61C5-1F3B-61BF-8FCA90CC3A51}"/>
              </a:ext>
            </a:extLst>
          </p:cNvPr>
          <p:cNvSpPr txBox="1"/>
          <p:nvPr/>
        </p:nvSpPr>
        <p:spPr>
          <a:xfrm>
            <a:off x="3047338" y="324234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 </a:t>
            </a:r>
            <a:endParaRPr lang="en-US" dirty="0"/>
          </a:p>
        </p:txBody>
      </p:sp>
      <p:pic>
        <p:nvPicPr>
          <p:cNvPr id="14" name="Picture 13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D88A38E7-A4AC-7962-1328-EFBE5FDDA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77E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816195fad_0_142"/>
          <p:cNvSpPr/>
          <p:nvPr/>
        </p:nvSpPr>
        <p:spPr>
          <a:xfrm>
            <a:off x="6195000" y="3804567"/>
            <a:ext cx="54812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Event Organization &amp; Tips</a:t>
            </a:r>
            <a:endParaRPr sz="2933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27816195fad_0_142"/>
          <p:cNvSpPr txBox="1"/>
          <p:nvPr/>
        </p:nvSpPr>
        <p:spPr>
          <a:xfrm>
            <a:off x="4672367" y="620900"/>
            <a:ext cx="1059600" cy="1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kern="0">
                <a:solidFill>
                  <a:srgbClr val="F1B300"/>
                </a:solidFill>
                <a:latin typeface="Jost Thin"/>
                <a:ea typeface="Jost Thin"/>
                <a:cs typeface="Jost Thin"/>
                <a:sym typeface="Jost Thin"/>
              </a:rPr>
              <a:t>01</a:t>
            </a:r>
            <a:endParaRPr sz="6000" kern="0">
              <a:solidFill>
                <a:srgbClr val="F1B300"/>
              </a:solidFill>
              <a:latin typeface="Jost Thin"/>
              <a:ea typeface="Jost Thin"/>
              <a:cs typeface="Jost Thin"/>
              <a:sym typeface="Jost Thin"/>
            </a:endParaRPr>
          </a:p>
        </p:txBody>
      </p:sp>
      <p:sp>
        <p:nvSpPr>
          <p:cNvPr id="119" name="Google Shape;119;g27816195fad_0_142"/>
          <p:cNvSpPr txBox="1"/>
          <p:nvPr/>
        </p:nvSpPr>
        <p:spPr>
          <a:xfrm>
            <a:off x="4672367" y="2128533"/>
            <a:ext cx="1059600" cy="1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kern="0">
                <a:solidFill>
                  <a:srgbClr val="F1B300"/>
                </a:solidFill>
                <a:latin typeface="Jost Thin"/>
                <a:ea typeface="Jost Thin"/>
                <a:cs typeface="Jost Thin"/>
                <a:sym typeface="Jost Thin"/>
              </a:rPr>
              <a:t>02</a:t>
            </a:r>
            <a:endParaRPr sz="6000" kern="0">
              <a:solidFill>
                <a:srgbClr val="F1B300"/>
              </a:solidFill>
              <a:latin typeface="Jost Thin"/>
              <a:ea typeface="Jost Thin"/>
              <a:cs typeface="Jost Thin"/>
              <a:sym typeface="Jost Thin"/>
            </a:endParaRPr>
          </a:p>
        </p:txBody>
      </p:sp>
      <p:sp>
        <p:nvSpPr>
          <p:cNvPr id="120" name="Google Shape;120;g27816195fad_0_142"/>
          <p:cNvSpPr txBox="1"/>
          <p:nvPr/>
        </p:nvSpPr>
        <p:spPr>
          <a:xfrm>
            <a:off x="4672367" y="3636167"/>
            <a:ext cx="1059600" cy="1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kern="0">
                <a:solidFill>
                  <a:srgbClr val="F1B300"/>
                </a:solidFill>
                <a:latin typeface="Jost Thin"/>
                <a:ea typeface="Jost Thin"/>
                <a:cs typeface="Jost Thin"/>
                <a:sym typeface="Jost Thin"/>
              </a:rPr>
              <a:t>03</a:t>
            </a:r>
            <a:endParaRPr sz="6000" kern="0">
              <a:solidFill>
                <a:srgbClr val="F1B300"/>
              </a:solidFill>
              <a:latin typeface="Jost Thin"/>
              <a:ea typeface="Jost Thin"/>
              <a:cs typeface="Jost Thin"/>
              <a:sym typeface="Jost Thin"/>
            </a:endParaRPr>
          </a:p>
        </p:txBody>
      </p:sp>
      <p:sp>
        <p:nvSpPr>
          <p:cNvPr id="121" name="Google Shape;121;g27816195fad_0_142"/>
          <p:cNvSpPr txBox="1"/>
          <p:nvPr/>
        </p:nvSpPr>
        <p:spPr>
          <a:xfrm>
            <a:off x="4672367" y="5143800"/>
            <a:ext cx="1059600" cy="1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kern="0">
                <a:solidFill>
                  <a:srgbClr val="F1B300"/>
                </a:solidFill>
                <a:latin typeface="Jost Thin"/>
                <a:ea typeface="Jost Thin"/>
                <a:cs typeface="Jost Thin"/>
                <a:sym typeface="Jost Thin"/>
              </a:rPr>
              <a:t>04</a:t>
            </a:r>
            <a:endParaRPr sz="6000" kern="0">
              <a:solidFill>
                <a:srgbClr val="F1B300"/>
              </a:solidFill>
              <a:latin typeface="Jost Thin"/>
              <a:ea typeface="Jost Thin"/>
              <a:cs typeface="Jost Thin"/>
              <a:sym typeface="Jost Thin"/>
            </a:endParaRPr>
          </a:p>
        </p:txBody>
      </p:sp>
      <p:sp>
        <p:nvSpPr>
          <p:cNvPr id="122" name="Google Shape;122;g27816195fad_0_142"/>
          <p:cNvSpPr/>
          <p:nvPr/>
        </p:nvSpPr>
        <p:spPr>
          <a:xfrm>
            <a:off x="6195000" y="789300"/>
            <a:ext cx="54812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sz="2933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27816195fad_0_142"/>
          <p:cNvSpPr/>
          <p:nvPr/>
        </p:nvSpPr>
        <p:spPr>
          <a:xfrm>
            <a:off x="6195000" y="2296933"/>
            <a:ext cx="54812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Events Overview </a:t>
            </a:r>
            <a:endParaRPr sz="2933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27816195fad_0_142"/>
          <p:cNvSpPr/>
          <p:nvPr/>
        </p:nvSpPr>
        <p:spPr>
          <a:xfrm>
            <a:off x="6195000" y="5312200"/>
            <a:ext cx="54812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Connect with Us</a:t>
            </a:r>
            <a:endParaRPr sz="2933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27816195fad_0_142"/>
          <p:cNvSpPr/>
          <p:nvPr/>
        </p:nvSpPr>
        <p:spPr>
          <a:xfrm>
            <a:off x="4490167" y="1874117"/>
            <a:ext cx="6845200" cy="12000"/>
          </a:xfrm>
          <a:prstGeom prst="rect">
            <a:avLst/>
          </a:prstGeom>
          <a:solidFill>
            <a:srgbClr val="314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g27816195fad_0_142"/>
          <p:cNvSpPr/>
          <p:nvPr/>
        </p:nvSpPr>
        <p:spPr>
          <a:xfrm>
            <a:off x="4490167" y="3381751"/>
            <a:ext cx="6845200" cy="12000"/>
          </a:xfrm>
          <a:prstGeom prst="rect">
            <a:avLst/>
          </a:prstGeom>
          <a:solidFill>
            <a:srgbClr val="314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g27816195fad_0_142"/>
          <p:cNvSpPr/>
          <p:nvPr/>
        </p:nvSpPr>
        <p:spPr>
          <a:xfrm>
            <a:off x="4490167" y="4889384"/>
            <a:ext cx="6845200" cy="12000"/>
          </a:xfrm>
          <a:prstGeom prst="rect">
            <a:avLst/>
          </a:prstGeom>
          <a:solidFill>
            <a:srgbClr val="314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" name="Google Shape;128;g27816195fad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34" y="1509685"/>
            <a:ext cx="3838633" cy="383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822AFFDE-5688-748F-041B-CF4B7AB3A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52" b="16147"/>
          <a:stretch/>
        </p:blipFill>
        <p:spPr>
          <a:xfrm rot="10800000">
            <a:off x="-2" y="-1"/>
            <a:ext cx="12191999" cy="6857999"/>
          </a:xfrm>
          <a:prstGeom prst="rect">
            <a:avLst/>
          </a:prstGeom>
        </p:spPr>
      </p:pic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1B900A90-F524-E963-AE4D-795BE3EB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09CFD6-86D2-AD9A-50E1-2DD7A043C663}"/>
              </a:ext>
            </a:extLst>
          </p:cNvPr>
          <p:cNvSpPr/>
          <p:nvPr/>
        </p:nvSpPr>
        <p:spPr>
          <a:xfrm>
            <a:off x="1020612" y="1820717"/>
            <a:ext cx="10150769" cy="3216561"/>
          </a:xfrm>
          <a:prstGeom prst="rect">
            <a:avLst/>
          </a:prstGeom>
          <a:solidFill>
            <a:srgbClr val="15377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1311722" y="2952906"/>
            <a:ext cx="9568550" cy="95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en-US" sz="5500" b="1" dirty="0">
                <a:solidFill>
                  <a:schemeClr val="bg2"/>
                </a:solidFill>
                <a:latin typeface="Montserrat" panose="00000500000000000000" pitchFamily="2" charset="0"/>
              </a:rPr>
              <a:t>Event #1 | Lunch &amp; Learn</a:t>
            </a:r>
            <a:endParaRPr lang="en-US" sz="55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700284"/>
            <a:ext cx="3979600" cy="2551600"/>
          </a:xfrm>
          <a:prstGeom prst="rect">
            <a:avLst/>
          </a:prstGeom>
          <a:noFill/>
          <a:ln w="19050" cap="flat" cmpd="sng">
            <a:solidFill>
              <a:srgbClr val="94C9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3333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1445403" y="700284"/>
            <a:ext cx="4017200" cy="578160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br>
              <a:rPr lang="en-US" sz="3333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n-US" sz="3333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3333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g2781aab31a7_0_174"/>
          <p:cNvSpPr txBox="1"/>
          <p:nvPr/>
        </p:nvSpPr>
        <p:spPr>
          <a:xfrm>
            <a:off x="2176603" y="376117"/>
            <a:ext cx="25548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1B300"/>
                </a:solidFill>
                <a:latin typeface="Montserrat"/>
                <a:ea typeface="Montserrat"/>
                <a:cs typeface="Montserrat"/>
                <a:sym typeface="Montserrat"/>
              </a:rPr>
              <a:t>Event Synopsis</a:t>
            </a:r>
            <a:endParaRPr sz="2667" kern="0" dirty="0">
              <a:solidFill>
                <a:srgbClr val="F1B3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1984260" y="1212517"/>
            <a:ext cx="3008800" cy="4945199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Guest speakers with Managed Care Experience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Free Lunch for Students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Chapter Recruiting 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2781aab31a7_0_174"/>
          <p:cNvSpPr txBox="1"/>
          <p:nvPr/>
        </p:nvSpPr>
        <p:spPr>
          <a:xfrm>
            <a:off x="6794917" y="376117"/>
            <a:ext cx="30856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94C93D"/>
                </a:solidFill>
                <a:latin typeface="Montserrat"/>
                <a:ea typeface="Montserrat"/>
                <a:cs typeface="Montserrat"/>
                <a:sym typeface="Montserrat"/>
              </a:rPr>
              <a:t>Outcomes</a:t>
            </a:r>
            <a:endParaRPr sz="2667" kern="0" dirty="0">
              <a:solidFill>
                <a:srgbClr val="94C9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68917" y="1071690"/>
            <a:ext cx="3011600" cy="76527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Membership Drive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68917" y="1994227"/>
            <a:ext cx="3011600" cy="76527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Managed Care Education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3795085"/>
            <a:ext cx="3979600" cy="1034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467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3333" dirty="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65</a:t>
            </a:r>
            <a:endParaRPr sz="3333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g2781aab31a7_0_174"/>
          <p:cNvSpPr txBox="1"/>
          <p:nvPr/>
        </p:nvSpPr>
        <p:spPr>
          <a:xfrm>
            <a:off x="7155117" y="3623484"/>
            <a:ext cx="2365200" cy="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76CF"/>
                </a:solidFill>
                <a:latin typeface="Montserrat"/>
                <a:ea typeface="Montserrat"/>
                <a:cs typeface="Montserrat"/>
                <a:sym typeface="Montserrat"/>
              </a:rPr>
              <a:t>Attendees</a:t>
            </a:r>
            <a:endParaRPr sz="2667" kern="0" dirty="0">
              <a:solidFill>
                <a:srgbClr val="0076C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5372288"/>
            <a:ext cx="3979600" cy="1109600"/>
          </a:xfrm>
          <a:prstGeom prst="rect">
            <a:avLst/>
          </a:prstGeom>
          <a:noFill/>
          <a:ln w="19050" cap="flat" cmpd="sng">
            <a:solidFill>
              <a:srgbClr val="B331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333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3333" dirty="0">
                <a:solidFill>
                  <a:srgbClr val="B3319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N/A </a:t>
            </a:r>
            <a:endParaRPr sz="3333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6203C014-FCFF-B1E7-9494-1EDAE139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  <p:sp>
        <p:nvSpPr>
          <p:cNvPr id="3" name="Google Shape;417;g2781aab31a7_0_174">
            <a:extLst>
              <a:ext uri="{FF2B5EF4-FFF2-40B4-BE49-F238E27FC236}">
                <a16:creationId xmlns:a16="http://schemas.microsoft.com/office/drawing/2014/main" id="{ECD99017-22A9-33FB-A594-A7A7A6289950}"/>
              </a:ext>
            </a:extLst>
          </p:cNvPr>
          <p:cNvSpPr txBox="1"/>
          <p:nvPr/>
        </p:nvSpPr>
        <p:spPr>
          <a:xfrm>
            <a:off x="7005844" y="5287203"/>
            <a:ext cx="2675423" cy="170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B33193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667" kern="0" dirty="0">
              <a:solidFill>
                <a:srgbClr val="B331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154F266F-267F-BF4F-884F-044303849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18" r="43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1B900A90-F524-E963-AE4D-795BE3EB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09CFD6-86D2-AD9A-50E1-2DD7A043C663}"/>
              </a:ext>
            </a:extLst>
          </p:cNvPr>
          <p:cNvSpPr/>
          <p:nvPr/>
        </p:nvSpPr>
        <p:spPr>
          <a:xfrm>
            <a:off x="1020612" y="1820717"/>
            <a:ext cx="10150769" cy="3216561"/>
          </a:xfrm>
          <a:prstGeom prst="rect">
            <a:avLst/>
          </a:prstGeom>
          <a:solidFill>
            <a:srgbClr val="15377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1311721" y="2495857"/>
            <a:ext cx="9568550" cy="186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en-US" sz="5500" b="1" dirty="0">
                <a:solidFill>
                  <a:schemeClr val="bg2"/>
                </a:solidFill>
                <a:latin typeface="Montserrat" panose="00000500000000000000" pitchFamily="2" charset="0"/>
              </a:rPr>
              <a:t>Event #2 | Sanofi Virtual Site Visit</a:t>
            </a:r>
            <a:endParaRPr lang="en-US" sz="55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700284"/>
            <a:ext cx="3979600" cy="2551600"/>
          </a:xfrm>
          <a:prstGeom prst="rect">
            <a:avLst/>
          </a:prstGeom>
          <a:noFill/>
          <a:ln w="19050" cap="flat" cmpd="sng">
            <a:solidFill>
              <a:srgbClr val="94C9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3333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1445403" y="700284"/>
            <a:ext cx="4017200" cy="578160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3333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g2781aab31a7_0_174"/>
          <p:cNvSpPr txBox="1"/>
          <p:nvPr/>
        </p:nvSpPr>
        <p:spPr>
          <a:xfrm>
            <a:off x="2176603" y="376117"/>
            <a:ext cx="25548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1B300"/>
                </a:solidFill>
                <a:latin typeface="Montserrat"/>
                <a:ea typeface="Montserrat"/>
                <a:cs typeface="Montserrat"/>
                <a:sym typeface="Montserrat"/>
              </a:rPr>
              <a:t>Event Synopsis</a:t>
            </a:r>
            <a:endParaRPr sz="2667" kern="0" dirty="0">
              <a:solidFill>
                <a:srgbClr val="F1B3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1984260" y="1212517"/>
            <a:ext cx="3008800" cy="4945199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Sanofi Fellows as guest speakers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Zoom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Break out rooms 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Trivia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2781aab31a7_0_174"/>
          <p:cNvSpPr txBox="1"/>
          <p:nvPr/>
        </p:nvSpPr>
        <p:spPr>
          <a:xfrm>
            <a:off x="6794917" y="376117"/>
            <a:ext cx="30856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94C93D"/>
                </a:solidFill>
                <a:latin typeface="Montserrat"/>
                <a:ea typeface="Montserrat"/>
                <a:cs typeface="Montserrat"/>
                <a:sym typeface="Montserrat"/>
              </a:rPr>
              <a:t>Outcomes</a:t>
            </a:r>
            <a:endParaRPr sz="2667" kern="0" dirty="0">
              <a:solidFill>
                <a:srgbClr val="94C9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954468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Collaboration with Rutgers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1699154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Networking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2466250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MC Careers in Industry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3795085"/>
            <a:ext cx="3979600" cy="1034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467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3333" dirty="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39</a:t>
            </a:r>
            <a:endParaRPr sz="3333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g2781aab31a7_0_174"/>
          <p:cNvSpPr txBox="1"/>
          <p:nvPr/>
        </p:nvSpPr>
        <p:spPr>
          <a:xfrm>
            <a:off x="7155117" y="3623484"/>
            <a:ext cx="2365200" cy="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76CF"/>
                </a:solidFill>
                <a:latin typeface="Montserrat"/>
                <a:ea typeface="Montserrat"/>
                <a:cs typeface="Montserrat"/>
                <a:sym typeface="Montserrat"/>
              </a:rPr>
              <a:t>Attendees</a:t>
            </a:r>
            <a:endParaRPr sz="2667" kern="0" dirty="0">
              <a:solidFill>
                <a:srgbClr val="0076C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5372288"/>
            <a:ext cx="3979600" cy="1109600"/>
          </a:xfrm>
          <a:prstGeom prst="rect">
            <a:avLst/>
          </a:prstGeom>
          <a:noFill/>
          <a:ln w="19050" cap="flat" cmpd="sng">
            <a:solidFill>
              <a:srgbClr val="B331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333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3333" dirty="0">
                <a:solidFill>
                  <a:srgbClr val="B3319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Rutgers / Sanofi </a:t>
            </a:r>
            <a:endParaRPr sz="3333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7" name="Google Shape;417;g2781aab31a7_0_174"/>
          <p:cNvSpPr txBox="1"/>
          <p:nvPr/>
        </p:nvSpPr>
        <p:spPr>
          <a:xfrm>
            <a:off x="7005844" y="5287203"/>
            <a:ext cx="2675423" cy="170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B33193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667" kern="0" dirty="0">
              <a:solidFill>
                <a:srgbClr val="B331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6203C014-FCFF-B1E7-9494-1EDAE139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8FBDB4E-68D8-0690-1285-EA9E190A4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21" b="1"/>
          <a:stretch/>
        </p:blipFill>
        <p:spPr>
          <a:xfrm>
            <a:off x="-27856" y="1"/>
            <a:ext cx="12219856" cy="6858000"/>
          </a:xfrm>
          <a:prstGeom prst="rect">
            <a:avLst/>
          </a:prstGeom>
        </p:spPr>
      </p:pic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1B900A90-F524-E963-AE4D-795BE3EB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09CFD6-86D2-AD9A-50E1-2DD7A043C663}"/>
              </a:ext>
            </a:extLst>
          </p:cNvPr>
          <p:cNvSpPr/>
          <p:nvPr/>
        </p:nvSpPr>
        <p:spPr>
          <a:xfrm>
            <a:off x="1020612" y="1820717"/>
            <a:ext cx="10150769" cy="3216561"/>
          </a:xfrm>
          <a:prstGeom prst="rect">
            <a:avLst/>
          </a:prstGeom>
          <a:solidFill>
            <a:srgbClr val="15377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12095-D4AD-3632-61C7-229F24B815DB}"/>
              </a:ext>
            </a:extLst>
          </p:cNvPr>
          <p:cNvSpPr txBox="1"/>
          <p:nvPr/>
        </p:nvSpPr>
        <p:spPr>
          <a:xfrm>
            <a:off x="1311721" y="2495857"/>
            <a:ext cx="9568550" cy="186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en-US" sz="5500" b="1" dirty="0">
                <a:solidFill>
                  <a:schemeClr val="bg2"/>
                </a:solidFill>
                <a:latin typeface="Montserrat" panose="00000500000000000000" pitchFamily="2" charset="0"/>
              </a:rPr>
              <a:t>Event #3 | End of Year Celebration</a:t>
            </a:r>
            <a:endParaRPr lang="en-US" sz="5500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2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700284"/>
            <a:ext cx="3979600" cy="2551600"/>
          </a:xfrm>
          <a:prstGeom prst="rect">
            <a:avLst/>
          </a:prstGeom>
          <a:noFill/>
          <a:ln w="19050" cap="flat" cmpd="sng">
            <a:solidFill>
              <a:srgbClr val="94C9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3333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0" name="Google Shape;400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1445403" y="700284"/>
            <a:ext cx="4017200" cy="5781600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3333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g2781aab31a7_0_174"/>
          <p:cNvSpPr txBox="1"/>
          <p:nvPr/>
        </p:nvSpPr>
        <p:spPr>
          <a:xfrm>
            <a:off x="2176603" y="376117"/>
            <a:ext cx="25548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1B300"/>
                </a:solidFill>
                <a:latin typeface="Montserrat"/>
                <a:ea typeface="Montserrat"/>
                <a:cs typeface="Montserrat"/>
                <a:sym typeface="Montserrat"/>
              </a:rPr>
              <a:t>Event Synopsis</a:t>
            </a:r>
            <a:endParaRPr sz="2667" kern="0" dirty="0">
              <a:solidFill>
                <a:srgbClr val="F1B3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1984260" y="1212517"/>
            <a:ext cx="3008800" cy="4945199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Managed Care Panel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Free Lunch and Cake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P&amp;T Competition Plaque Presentation</a:t>
            </a: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Guided tour of UConn Campus for Alumni</a:t>
            </a: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g2781aab31a7_0_174"/>
          <p:cNvSpPr txBox="1"/>
          <p:nvPr/>
        </p:nvSpPr>
        <p:spPr>
          <a:xfrm>
            <a:off x="6794917" y="376117"/>
            <a:ext cx="3085600" cy="6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94C93D"/>
                </a:solidFill>
                <a:latin typeface="Montserrat"/>
                <a:ea typeface="Montserrat"/>
                <a:cs typeface="Montserrat"/>
                <a:sym typeface="Montserrat"/>
              </a:rPr>
              <a:t>Outcomes</a:t>
            </a:r>
            <a:endParaRPr sz="2667" kern="0" dirty="0">
              <a:solidFill>
                <a:srgbClr val="94C9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946622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Managed Care Education</a:t>
            </a:r>
            <a:endParaRPr sz="1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1696921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Celebration</a:t>
            </a:r>
            <a:endParaRPr sz="1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g2781aab31a7_0_174"/>
          <p:cNvSpPr txBox="1">
            <a:spLocks noGrp="1"/>
          </p:cNvSpPr>
          <p:nvPr>
            <p:ph type="title" idx="4294967295"/>
          </p:nvPr>
        </p:nvSpPr>
        <p:spPr>
          <a:xfrm>
            <a:off x="6831917" y="2466250"/>
            <a:ext cx="3011600" cy="659601"/>
          </a:xfrm>
          <a:prstGeom prst="rect">
            <a:avLst/>
          </a:prstGeom>
          <a:solidFill>
            <a:srgbClr val="00205B"/>
          </a:solidFill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Officer Turnover</a:t>
            </a:r>
            <a:endParaRPr sz="17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3795085"/>
            <a:ext cx="3979600" cy="1034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467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3333" dirty="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36</a:t>
            </a:r>
            <a:endParaRPr sz="3333" dirty="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5" name="Google Shape;415;g2781aab31a7_0_174"/>
          <p:cNvSpPr txBox="1"/>
          <p:nvPr/>
        </p:nvSpPr>
        <p:spPr>
          <a:xfrm>
            <a:off x="7155117" y="3623484"/>
            <a:ext cx="2365200" cy="3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76CF"/>
                </a:solidFill>
                <a:latin typeface="Montserrat"/>
                <a:ea typeface="Montserrat"/>
                <a:cs typeface="Montserrat"/>
                <a:sym typeface="Montserrat"/>
              </a:rPr>
              <a:t>Attendees</a:t>
            </a:r>
            <a:endParaRPr sz="2667" kern="0" dirty="0">
              <a:solidFill>
                <a:srgbClr val="0076C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g2781aab31a7_0_174"/>
          <p:cNvSpPr txBox="1">
            <a:spLocks noGrp="1"/>
          </p:cNvSpPr>
          <p:nvPr>
            <p:ph type="ctrTitle" idx="4294967295"/>
          </p:nvPr>
        </p:nvSpPr>
        <p:spPr>
          <a:xfrm>
            <a:off x="6347917" y="5372288"/>
            <a:ext cx="3979600" cy="1109600"/>
          </a:xfrm>
          <a:prstGeom prst="rect">
            <a:avLst/>
          </a:prstGeom>
          <a:noFill/>
          <a:ln w="19050" cap="flat" cmpd="sng">
            <a:solidFill>
              <a:srgbClr val="B331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 algn="ctr">
              <a:buSzPts val="4500"/>
            </a:pPr>
            <a:endParaRPr sz="1000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buSzPts val="4500"/>
            </a:pPr>
            <a:r>
              <a:rPr lang="en-US" sz="2000" dirty="0">
                <a:solidFill>
                  <a:srgbClr val="B3319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UConn School of Pharmacy </a:t>
            </a:r>
            <a:endParaRPr sz="2000" dirty="0">
              <a:solidFill>
                <a:srgbClr val="B3319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Picture 1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6203C014-FCFF-B1E7-9494-1EDAE139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  <p:sp>
        <p:nvSpPr>
          <p:cNvPr id="3" name="Google Shape;417;g2781aab31a7_0_174">
            <a:extLst>
              <a:ext uri="{FF2B5EF4-FFF2-40B4-BE49-F238E27FC236}">
                <a16:creationId xmlns:a16="http://schemas.microsoft.com/office/drawing/2014/main" id="{7C9CD934-8EC6-B956-58B3-A3CE24F3F5B8}"/>
              </a:ext>
            </a:extLst>
          </p:cNvPr>
          <p:cNvSpPr txBox="1"/>
          <p:nvPr/>
        </p:nvSpPr>
        <p:spPr>
          <a:xfrm>
            <a:off x="7005844" y="5287203"/>
            <a:ext cx="2675423" cy="170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B33193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667" kern="0" dirty="0">
              <a:solidFill>
                <a:srgbClr val="B331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8397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D6CA-73BB-32EE-9397-8525B83EE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46909"/>
          </a:xfrm>
          <a:solidFill>
            <a:srgbClr val="15377E"/>
          </a:solidFill>
        </p:spPr>
        <p:txBody>
          <a:bodyPr>
            <a:normAutofit/>
          </a:bodyPr>
          <a:lstStyle/>
          <a:p>
            <a:r>
              <a:rPr lang="en-US" dirty="0"/>
              <a:t>  What We Wish We Knew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919C-B1DA-492A-1019-3905D114A6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216" y="1560513"/>
            <a:ext cx="10899776" cy="4341812"/>
          </a:xfrm>
        </p:spPr>
        <p:txBody>
          <a:bodyPr>
            <a:normAutofit/>
          </a:bodyPr>
          <a:lstStyle/>
          <a:p>
            <a:r>
              <a:rPr lang="en-US" sz="3000" dirty="0"/>
              <a:t>Start Planning in Summer</a:t>
            </a:r>
          </a:p>
          <a:p>
            <a:r>
              <a:rPr lang="en-US" sz="3000" dirty="0"/>
              <a:t>Collaborating with other chapters</a:t>
            </a:r>
          </a:p>
          <a:p>
            <a:r>
              <a:rPr lang="en-US" sz="3000" dirty="0"/>
              <a:t>Involving school faculty and administration</a:t>
            </a:r>
          </a:p>
          <a:p>
            <a:r>
              <a:rPr lang="en-US" sz="3000" dirty="0"/>
              <a:t>Social Media</a:t>
            </a:r>
          </a:p>
          <a:p>
            <a:r>
              <a:rPr lang="en-US" sz="3000" dirty="0"/>
              <a:t>Chapter Group Chat </a:t>
            </a:r>
          </a:p>
          <a:p>
            <a:endParaRPr lang="en-US" sz="3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6255-1A4D-83F5-FBA7-9FD952AD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 descr="A blue background with white text and a hexagon&#10;&#10;Description automatically generated">
            <a:extLst>
              <a:ext uri="{FF2B5EF4-FFF2-40B4-BE49-F238E27FC236}">
                <a16:creationId xmlns:a16="http://schemas.microsoft.com/office/drawing/2014/main" id="{ABD8D4D6-F2AE-DD35-0115-F2839DC5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08" y="5809219"/>
            <a:ext cx="829307" cy="8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885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5B"/>
      </a:accent1>
      <a:accent2>
        <a:srgbClr val="93C90E"/>
      </a:accent2>
      <a:accent3>
        <a:srgbClr val="636669"/>
      </a:accent3>
      <a:accent4>
        <a:srgbClr val="0076CF"/>
      </a:accent4>
      <a:accent5>
        <a:srgbClr val="D1340F"/>
      </a:accent5>
      <a:accent6>
        <a:srgbClr val="DC863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{363DD86F-F02E-47B8-833F-926E91576026}tf89117832_win32</Template>
  <TotalTime>3255</TotalTime>
  <Words>253</Words>
  <Application>Microsoft Office PowerPoint</Application>
  <PresentationFormat>Widescreen</PresentationFormat>
  <Paragraphs>70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Calibri</vt:lpstr>
      <vt:lpstr>Jost Thin</vt:lpstr>
      <vt:lpstr>Montserrat</vt:lpstr>
      <vt:lpstr>Montserrat Medium</vt:lpstr>
      <vt:lpstr>ColorBlockVTI</vt:lpstr>
      <vt:lpstr>1_Office Theme</vt:lpstr>
      <vt:lpstr>Academy of Managed Care Pharmacy University of Connecticut Chapter  Student Leadership Academy  Presentation  Ryan Shan UConn AMCP President Class of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What We Wish We Knew</vt:lpstr>
      <vt:lpstr>Connect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AMCP P&amp;T Competition  UCONN</dc:title>
  <dc:creator>Shan Daniel</dc:creator>
  <cp:lastModifiedBy>Ryan Shan</cp:lastModifiedBy>
  <cp:revision>7</cp:revision>
  <dcterms:created xsi:type="dcterms:W3CDTF">2023-10-05T21:25:39Z</dcterms:created>
  <dcterms:modified xsi:type="dcterms:W3CDTF">2023-10-10T22:51:24Z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